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62" r:id="rId5"/>
    <p:sldId id="260" r:id="rId6"/>
    <p:sldId id="263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85B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2" autoAdjust="0"/>
    <p:restoredTop sz="96723" autoAdjust="0"/>
  </p:normalViewPr>
  <p:slideViewPr>
    <p:cSldViewPr snapToGrid="0">
      <p:cViewPr>
        <p:scale>
          <a:sx n="190" d="100"/>
          <a:sy n="190" d="100"/>
        </p:scale>
        <p:origin x="-4542" y="-27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562F3-64E3-456D-9FD4-29A45D8D2E6B}" type="datetimeFigureOut">
              <a:rPr lang="fr-FR" smtClean="0"/>
              <a:pPr/>
              <a:t>09/01/2017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AFC6A-0F91-4B4E-87CF-B68322D737E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63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FC6A-0F91-4B4E-87CF-B68322D737E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08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AFC6A-0F91-4B4E-87CF-B68322D737E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90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18/02/2016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874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18/02/2016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4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18/02/2016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20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18/02/2016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77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18/02/2016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44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18/02/2016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93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18/02/2016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27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18/02/2016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8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18/02/2016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4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18/02/2016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80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18/02/2016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126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18/02/2016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42E8-7880-4C1D-810F-8257963288F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05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0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007580"/>
            <a:ext cx="9144000" cy="2387600"/>
          </a:xfrm>
        </p:spPr>
        <p:txBody>
          <a:bodyPr/>
          <a:lstStyle/>
          <a:p>
            <a:r>
              <a:rPr lang="fr-FR" dirty="0"/>
              <a:t>Evolution du réseau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701263"/>
            <a:ext cx="9144000" cy="1655762"/>
          </a:xfrm>
        </p:spPr>
        <p:txBody>
          <a:bodyPr>
            <a:normAutofit/>
          </a:bodyPr>
          <a:lstStyle/>
          <a:p>
            <a:r>
              <a:rPr lang="fr-FR" sz="4400" dirty="0"/>
              <a:t>2015 - 2018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16" y="182018"/>
            <a:ext cx="4134740" cy="3019362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30/08/2016</a:t>
            </a:r>
          </a:p>
        </p:txBody>
      </p:sp>
    </p:spTree>
    <p:extLst>
      <p:ext uri="{BB962C8B-B14F-4D97-AF65-F5344CB8AC3E}">
        <p14:creationId xmlns:p14="http://schemas.microsoft.com/office/powerpoint/2010/main" val="322768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20" y="0"/>
            <a:ext cx="730996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00745" cy="6285057"/>
          </a:xfrm>
        </p:spPr>
        <p:txBody>
          <a:bodyPr/>
          <a:lstStyle/>
          <a:p>
            <a:r>
              <a:rPr lang="fr-FR" dirty="0"/>
              <a:t>R2015</a:t>
            </a:r>
          </a:p>
        </p:txBody>
      </p:sp>
      <p:sp>
        <p:nvSpPr>
          <p:cNvPr id="6" name="Forme libre 5"/>
          <p:cNvSpPr/>
          <p:nvPr/>
        </p:nvSpPr>
        <p:spPr>
          <a:xfrm>
            <a:off x="5038650" y="1324834"/>
            <a:ext cx="1403170" cy="1307700"/>
          </a:xfrm>
          <a:custGeom>
            <a:avLst/>
            <a:gdLst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60704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38265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38265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13553"/>
              <a:gd name="connsiteY0" fmla="*/ 0 h 1154783"/>
              <a:gd name="connsiteX1" fmla="*/ 1650907 w 1713553"/>
              <a:gd name="connsiteY1" fmla="*/ 329184 h 1154783"/>
              <a:gd name="connsiteX2" fmla="*/ 1705771 w 1713553"/>
              <a:gd name="connsiteY2" fmla="*/ 685800 h 1154783"/>
              <a:gd name="connsiteX3" fmla="*/ 1537869 w 1713553"/>
              <a:gd name="connsiteY3" fmla="*/ 753791 h 1154783"/>
              <a:gd name="connsiteX4" fmla="*/ 1239427 w 1713553"/>
              <a:gd name="connsiteY4" fmla="*/ 1038265 h 1154783"/>
              <a:gd name="connsiteX5" fmla="*/ 901099 w 1713553"/>
              <a:gd name="connsiteY5" fmla="*/ 1124712 h 1154783"/>
              <a:gd name="connsiteX6" fmla="*/ 68995 w 1713553"/>
              <a:gd name="connsiteY6" fmla="*/ 1152144 h 1154783"/>
              <a:gd name="connsiteX7" fmla="*/ 105571 w 1713553"/>
              <a:gd name="connsiteY7" fmla="*/ 1152144 h 1154783"/>
              <a:gd name="connsiteX0" fmla="*/ 1349155 w 1664446"/>
              <a:gd name="connsiteY0" fmla="*/ 0 h 1154783"/>
              <a:gd name="connsiteX1" fmla="*/ 1650907 w 1664446"/>
              <a:gd name="connsiteY1" fmla="*/ 329184 h 1154783"/>
              <a:gd name="connsiteX2" fmla="*/ 1604795 w 1664446"/>
              <a:gd name="connsiteY2" fmla="*/ 607262 h 1154783"/>
              <a:gd name="connsiteX3" fmla="*/ 1537869 w 1664446"/>
              <a:gd name="connsiteY3" fmla="*/ 753791 h 1154783"/>
              <a:gd name="connsiteX4" fmla="*/ 1239427 w 1664446"/>
              <a:gd name="connsiteY4" fmla="*/ 1038265 h 1154783"/>
              <a:gd name="connsiteX5" fmla="*/ 901099 w 1664446"/>
              <a:gd name="connsiteY5" fmla="*/ 1124712 h 1154783"/>
              <a:gd name="connsiteX6" fmla="*/ 68995 w 1664446"/>
              <a:gd name="connsiteY6" fmla="*/ 1152144 h 1154783"/>
              <a:gd name="connsiteX7" fmla="*/ 105571 w 1664446"/>
              <a:gd name="connsiteY7" fmla="*/ 1152144 h 1154783"/>
              <a:gd name="connsiteX0" fmla="*/ 1349155 w 1604795"/>
              <a:gd name="connsiteY0" fmla="*/ 0 h 1154783"/>
              <a:gd name="connsiteX1" fmla="*/ 1538711 w 1604795"/>
              <a:gd name="connsiteY1" fmla="*/ 346014 h 1154783"/>
              <a:gd name="connsiteX2" fmla="*/ 1604795 w 1604795"/>
              <a:gd name="connsiteY2" fmla="*/ 607262 h 1154783"/>
              <a:gd name="connsiteX3" fmla="*/ 1537869 w 1604795"/>
              <a:gd name="connsiteY3" fmla="*/ 753791 h 1154783"/>
              <a:gd name="connsiteX4" fmla="*/ 1239427 w 1604795"/>
              <a:gd name="connsiteY4" fmla="*/ 1038265 h 1154783"/>
              <a:gd name="connsiteX5" fmla="*/ 901099 w 1604795"/>
              <a:gd name="connsiteY5" fmla="*/ 1124712 h 1154783"/>
              <a:gd name="connsiteX6" fmla="*/ 68995 w 1604795"/>
              <a:gd name="connsiteY6" fmla="*/ 1152144 h 1154783"/>
              <a:gd name="connsiteX7" fmla="*/ 105571 w 1604795"/>
              <a:gd name="connsiteY7" fmla="*/ 1152144 h 1154783"/>
              <a:gd name="connsiteX0" fmla="*/ 1298667 w 1604795"/>
              <a:gd name="connsiteY0" fmla="*/ 0 h 1126734"/>
              <a:gd name="connsiteX1" fmla="*/ 1538711 w 1604795"/>
              <a:gd name="connsiteY1" fmla="*/ 317965 h 1126734"/>
              <a:gd name="connsiteX2" fmla="*/ 1604795 w 1604795"/>
              <a:gd name="connsiteY2" fmla="*/ 579213 h 1126734"/>
              <a:gd name="connsiteX3" fmla="*/ 1537869 w 1604795"/>
              <a:gd name="connsiteY3" fmla="*/ 725742 h 1126734"/>
              <a:gd name="connsiteX4" fmla="*/ 1239427 w 1604795"/>
              <a:gd name="connsiteY4" fmla="*/ 1010216 h 1126734"/>
              <a:gd name="connsiteX5" fmla="*/ 901099 w 1604795"/>
              <a:gd name="connsiteY5" fmla="*/ 1096663 h 1126734"/>
              <a:gd name="connsiteX6" fmla="*/ 68995 w 1604795"/>
              <a:gd name="connsiteY6" fmla="*/ 1124095 h 1126734"/>
              <a:gd name="connsiteX7" fmla="*/ 105571 w 1604795"/>
              <a:gd name="connsiteY7" fmla="*/ 1124095 h 1126734"/>
              <a:gd name="connsiteX0" fmla="*/ 1298667 w 1605101"/>
              <a:gd name="connsiteY0" fmla="*/ 0 h 1126734"/>
              <a:gd name="connsiteX1" fmla="*/ 1538711 w 1605101"/>
              <a:gd name="connsiteY1" fmla="*/ 317965 h 1126734"/>
              <a:gd name="connsiteX2" fmla="*/ 1604795 w 1605101"/>
              <a:gd name="connsiteY2" fmla="*/ 579213 h 1126734"/>
              <a:gd name="connsiteX3" fmla="*/ 1521039 w 1605101"/>
              <a:gd name="connsiteY3" fmla="*/ 708913 h 1126734"/>
              <a:gd name="connsiteX4" fmla="*/ 1239427 w 1605101"/>
              <a:gd name="connsiteY4" fmla="*/ 1010216 h 1126734"/>
              <a:gd name="connsiteX5" fmla="*/ 901099 w 1605101"/>
              <a:gd name="connsiteY5" fmla="*/ 1096663 h 1126734"/>
              <a:gd name="connsiteX6" fmla="*/ 68995 w 1605101"/>
              <a:gd name="connsiteY6" fmla="*/ 1124095 h 1126734"/>
              <a:gd name="connsiteX7" fmla="*/ 105571 w 1605101"/>
              <a:gd name="connsiteY7" fmla="*/ 1124095 h 1126734"/>
              <a:gd name="connsiteX0" fmla="*/ 1298667 w 1605101"/>
              <a:gd name="connsiteY0" fmla="*/ 0 h 1126734"/>
              <a:gd name="connsiteX1" fmla="*/ 1538711 w 1605101"/>
              <a:gd name="connsiteY1" fmla="*/ 317965 h 1126734"/>
              <a:gd name="connsiteX2" fmla="*/ 1604795 w 1605101"/>
              <a:gd name="connsiteY2" fmla="*/ 579213 h 1126734"/>
              <a:gd name="connsiteX3" fmla="*/ 1521039 w 1605101"/>
              <a:gd name="connsiteY3" fmla="*/ 708913 h 1126734"/>
              <a:gd name="connsiteX4" fmla="*/ 1239427 w 1605101"/>
              <a:gd name="connsiteY4" fmla="*/ 1010216 h 1126734"/>
              <a:gd name="connsiteX5" fmla="*/ 901099 w 1605101"/>
              <a:gd name="connsiteY5" fmla="*/ 1096663 h 1126734"/>
              <a:gd name="connsiteX6" fmla="*/ 68995 w 1605101"/>
              <a:gd name="connsiteY6" fmla="*/ 1124095 h 1126734"/>
              <a:gd name="connsiteX7" fmla="*/ 105571 w 1605101"/>
              <a:gd name="connsiteY7" fmla="*/ 1124095 h 1126734"/>
              <a:gd name="connsiteX0" fmla="*/ 1298667 w 1617130"/>
              <a:gd name="connsiteY0" fmla="*/ 0 h 1126734"/>
              <a:gd name="connsiteX1" fmla="*/ 1538711 w 1617130"/>
              <a:gd name="connsiteY1" fmla="*/ 317965 h 1126734"/>
              <a:gd name="connsiteX2" fmla="*/ 1604795 w 1617130"/>
              <a:gd name="connsiteY2" fmla="*/ 579213 h 1126734"/>
              <a:gd name="connsiteX3" fmla="*/ 1521039 w 1617130"/>
              <a:gd name="connsiteY3" fmla="*/ 708913 h 1126734"/>
              <a:gd name="connsiteX4" fmla="*/ 1239427 w 1617130"/>
              <a:gd name="connsiteY4" fmla="*/ 1010216 h 1126734"/>
              <a:gd name="connsiteX5" fmla="*/ 901099 w 1617130"/>
              <a:gd name="connsiteY5" fmla="*/ 1096663 h 1126734"/>
              <a:gd name="connsiteX6" fmla="*/ 68995 w 1617130"/>
              <a:gd name="connsiteY6" fmla="*/ 1124095 h 1126734"/>
              <a:gd name="connsiteX7" fmla="*/ 105571 w 1617130"/>
              <a:gd name="connsiteY7" fmla="*/ 1124095 h 1126734"/>
              <a:gd name="connsiteX0" fmla="*/ 1298667 w 1617130"/>
              <a:gd name="connsiteY0" fmla="*/ 0 h 1126734"/>
              <a:gd name="connsiteX1" fmla="*/ 1538711 w 1617130"/>
              <a:gd name="connsiteY1" fmla="*/ 317965 h 1126734"/>
              <a:gd name="connsiteX2" fmla="*/ 1604795 w 1617130"/>
              <a:gd name="connsiteY2" fmla="*/ 579213 h 1126734"/>
              <a:gd name="connsiteX3" fmla="*/ 1521039 w 1617130"/>
              <a:gd name="connsiteY3" fmla="*/ 708913 h 1126734"/>
              <a:gd name="connsiteX4" fmla="*/ 1239427 w 1617130"/>
              <a:gd name="connsiteY4" fmla="*/ 1010216 h 1126734"/>
              <a:gd name="connsiteX5" fmla="*/ 901099 w 1617130"/>
              <a:gd name="connsiteY5" fmla="*/ 1096663 h 1126734"/>
              <a:gd name="connsiteX6" fmla="*/ 68995 w 1617130"/>
              <a:gd name="connsiteY6" fmla="*/ 1124095 h 1126734"/>
              <a:gd name="connsiteX7" fmla="*/ 105571 w 1617130"/>
              <a:gd name="connsiteY7" fmla="*/ 1124095 h 1126734"/>
              <a:gd name="connsiteX0" fmla="*/ 1307282 w 1625745"/>
              <a:gd name="connsiteY0" fmla="*/ 0 h 1126734"/>
              <a:gd name="connsiteX1" fmla="*/ 1547326 w 1625745"/>
              <a:gd name="connsiteY1" fmla="*/ 317965 h 1126734"/>
              <a:gd name="connsiteX2" fmla="*/ 1613410 w 1625745"/>
              <a:gd name="connsiteY2" fmla="*/ 579213 h 1126734"/>
              <a:gd name="connsiteX3" fmla="*/ 1529654 w 1625745"/>
              <a:gd name="connsiteY3" fmla="*/ 708913 h 1126734"/>
              <a:gd name="connsiteX4" fmla="*/ 1248042 w 1625745"/>
              <a:gd name="connsiteY4" fmla="*/ 1010216 h 1126734"/>
              <a:gd name="connsiteX5" fmla="*/ 909714 w 1625745"/>
              <a:gd name="connsiteY5" fmla="*/ 1096663 h 1126734"/>
              <a:gd name="connsiteX6" fmla="*/ 77610 w 1625745"/>
              <a:gd name="connsiteY6" fmla="*/ 1124095 h 1126734"/>
              <a:gd name="connsiteX7" fmla="*/ 89556 w 1625745"/>
              <a:gd name="connsiteY7" fmla="*/ 1124095 h 1126734"/>
              <a:gd name="connsiteX0" fmla="*/ 1354672 w 1673135"/>
              <a:gd name="connsiteY0" fmla="*/ 0 h 1125884"/>
              <a:gd name="connsiteX1" fmla="*/ 1594716 w 1673135"/>
              <a:gd name="connsiteY1" fmla="*/ 317965 h 1125884"/>
              <a:gd name="connsiteX2" fmla="*/ 1660800 w 1673135"/>
              <a:gd name="connsiteY2" fmla="*/ 579213 h 1125884"/>
              <a:gd name="connsiteX3" fmla="*/ 1577044 w 1673135"/>
              <a:gd name="connsiteY3" fmla="*/ 708913 h 1125884"/>
              <a:gd name="connsiteX4" fmla="*/ 1295432 w 1673135"/>
              <a:gd name="connsiteY4" fmla="*/ 1010216 h 1125884"/>
              <a:gd name="connsiteX5" fmla="*/ 957104 w 1673135"/>
              <a:gd name="connsiteY5" fmla="*/ 1096663 h 1125884"/>
              <a:gd name="connsiteX6" fmla="*/ 125000 w 1673135"/>
              <a:gd name="connsiteY6" fmla="*/ 1124095 h 1125884"/>
              <a:gd name="connsiteX7" fmla="*/ 47661 w 1673135"/>
              <a:gd name="connsiteY7" fmla="*/ 1121016 h 1125884"/>
              <a:gd name="connsiteX0" fmla="*/ 1488116 w 1806579"/>
              <a:gd name="connsiteY0" fmla="*/ 0 h 1124975"/>
              <a:gd name="connsiteX1" fmla="*/ 1728160 w 1806579"/>
              <a:gd name="connsiteY1" fmla="*/ 317965 h 1124975"/>
              <a:gd name="connsiteX2" fmla="*/ 1794244 w 1806579"/>
              <a:gd name="connsiteY2" fmla="*/ 579213 h 1124975"/>
              <a:gd name="connsiteX3" fmla="*/ 1710488 w 1806579"/>
              <a:gd name="connsiteY3" fmla="*/ 708913 h 1124975"/>
              <a:gd name="connsiteX4" fmla="*/ 1428876 w 1806579"/>
              <a:gd name="connsiteY4" fmla="*/ 1010216 h 1124975"/>
              <a:gd name="connsiteX5" fmla="*/ 1090548 w 1806579"/>
              <a:gd name="connsiteY5" fmla="*/ 1096663 h 1124975"/>
              <a:gd name="connsiteX6" fmla="*/ 258444 w 1806579"/>
              <a:gd name="connsiteY6" fmla="*/ 1124095 h 1124975"/>
              <a:gd name="connsiteX7" fmla="*/ 21008 w 1806579"/>
              <a:gd name="connsiteY7" fmla="*/ 1111780 h 1124975"/>
              <a:gd name="connsiteX0" fmla="*/ 1467108 w 1785571"/>
              <a:gd name="connsiteY0" fmla="*/ 0 h 1133331"/>
              <a:gd name="connsiteX1" fmla="*/ 1707152 w 1785571"/>
              <a:gd name="connsiteY1" fmla="*/ 317965 h 1133331"/>
              <a:gd name="connsiteX2" fmla="*/ 1773236 w 1785571"/>
              <a:gd name="connsiteY2" fmla="*/ 579213 h 1133331"/>
              <a:gd name="connsiteX3" fmla="*/ 1689480 w 1785571"/>
              <a:gd name="connsiteY3" fmla="*/ 708913 h 1133331"/>
              <a:gd name="connsiteX4" fmla="*/ 1407868 w 1785571"/>
              <a:gd name="connsiteY4" fmla="*/ 1010216 h 1133331"/>
              <a:gd name="connsiteX5" fmla="*/ 1069540 w 1785571"/>
              <a:gd name="connsiteY5" fmla="*/ 1096663 h 1133331"/>
              <a:gd name="connsiteX6" fmla="*/ 649994 w 1785571"/>
              <a:gd name="connsiteY6" fmla="*/ 1133331 h 1133331"/>
              <a:gd name="connsiteX7" fmla="*/ 0 w 1785571"/>
              <a:gd name="connsiteY7" fmla="*/ 1111780 h 1133331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69540 w 1785571"/>
              <a:gd name="connsiteY5" fmla="*/ 1096663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75698 w 1785571"/>
              <a:gd name="connsiteY5" fmla="*/ 1105900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75698 w 1785571"/>
              <a:gd name="connsiteY5" fmla="*/ 1105900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8294"/>
              <a:gd name="connsiteY0" fmla="*/ 0 h 1133507"/>
              <a:gd name="connsiteX1" fmla="*/ 1707152 w 1788294"/>
              <a:gd name="connsiteY1" fmla="*/ 317965 h 1133507"/>
              <a:gd name="connsiteX2" fmla="*/ 1776315 w 1788294"/>
              <a:gd name="connsiteY2" fmla="*/ 514558 h 1133507"/>
              <a:gd name="connsiteX3" fmla="*/ 1689480 w 1788294"/>
              <a:gd name="connsiteY3" fmla="*/ 708913 h 1133507"/>
              <a:gd name="connsiteX4" fmla="*/ 1407868 w 1788294"/>
              <a:gd name="connsiteY4" fmla="*/ 1010216 h 1133507"/>
              <a:gd name="connsiteX5" fmla="*/ 1075698 w 1788294"/>
              <a:gd name="connsiteY5" fmla="*/ 1105900 h 1133507"/>
              <a:gd name="connsiteX6" fmla="*/ 649994 w 1788294"/>
              <a:gd name="connsiteY6" fmla="*/ 1133331 h 1133507"/>
              <a:gd name="connsiteX7" fmla="*/ 0 w 1788294"/>
              <a:gd name="connsiteY7" fmla="*/ 1111780 h 1133507"/>
              <a:gd name="connsiteX0" fmla="*/ 1467108 w 1779997"/>
              <a:gd name="connsiteY0" fmla="*/ 0 h 1133507"/>
              <a:gd name="connsiteX1" fmla="*/ 1707152 w 1779997"/>
              <a:gd name="connsiteY1" fmla="*/ 317965 h 1133507"/>
              <a:gd name="connsiteX2" fmla="*/ 1776315 w 1779997"/>
              <a:gd name="connsiteY2" fmla="*/ 514558 h 1133507"/>
              <a:gd name="connsiteX3" fmla="*/ 1689480 w 1779997"/>
              <a:gd name="connsiteY3" fmla="*/ 708913 h 1133507"/>
              <a:gd name="connsiteX4" fmla="*/ 1407868 w 1779997"/>
              <a:gd name="connsiteY4" fmla="*/ 1010216 h 1133507"/>
              <a:gd name="connsiteX5" fmla="*/ 1075698 w 1779997"/>
              <a:gd name="connsiteY5" fmla="*/ 1105900 h 1133507"/>
              <a:gd name="connsiteX6" fmla="*/ 649994 w 1779997"/>
              <a:gd name="connsiteY6" fmla="*/ 1133331 h 1133507"/>
              <a:gd name="connsiteX7" fmla="*/ 0 w 1779997"/>
              <a:gd name="connsiteY7" fmla="*/ 1111780 h 1133507"/>
              <a:gd name="connsiteX0" fmla="*/ 1467108 w 1777496"/>
              <a:gd name="connsiteY0" fmla="*/ 0 h 1133507"/>
              <a:gd name="connsiteX1" fmla="*/ 1707152 w 1777496"/>
              <a:gd name="connsiteY1" fmla="*/ 317965 h 1133507"/>
              <a:gd name="connsiteX2" fmla="*/ 1776315 w 1777496"/>
              <a:gd name="connsiteY2" fmla="*/ 514558 h 1133507"/>
              <a:gd name="connsiteX3" fmla="*/ 1664849 w 1777496"/>
              <a:gd name="connsiteY3" fmla="*/ 705834 h 1133507"/>
              <a:gd name="connsiteX4" fmla="*/ 1407868 w 1777496"/>
              <a:gd name="connsiteY4" fmla="*/ 1010216 h 1133507"/>
              <a:gd name="connsiteX5" fmla="*/ 1075698 w 1777496"/>
              <a:gd name="connsiteY5" fmla="*/ 1105900 h 1133507"/>
              <a:gd name="connsiteX6" fmla="*/ 649994 w 1777496"/>
              <a:gd name="connsiteY6" fmla="*/ 1133331 h 1133507"/>
              <a:gd name="connsiteX7" fmla="*/ 0 w 1777496"/>
              <a:gd name="connsiteY7" fmla="*/ 1111780 h 1133507"/>
              <a:gd name="connsiteX0" fmla="*/ 1467108 w 1777496"/>
              <a:gd name="connsiteY0" fmla="*/ 0 h 1133507"/>
              <a:gd name="connsiteX1" fmla="*/ 1707152 w 1777496"/>
              <a:gd name="connsiteY1" fmla="*/ 317965 h 1133507"/>
              <a:gd name="connsiteX2" fmla="*/ 1776315 w 1777496"/>
              <a:gd name="connsiteY2" fmla="*/ 514558 h 1133507"/>
              <a:gd name="connsiteX3" fmla="*/ 1664849 w 1777496"/>
              <a:gd name="connsiteY3" fmla="*/ 705834 h 1133507"/>
              <a:gd name="connsiteX4" fmla="*/ 1407868 w 1777496"/>
              <a:gd name="connsiteY4" fmla="*/ 1010216 h 1133507"/>
              <a:gd name="connsiteX5" fmla="*/ 1075698 w 1777496"/>
              <a:gd name="connsiteY5" fmla="*/ 1105900 h 1133507"/>
              <a:gd name="connsiteX6" fmla="*/ 649994 w 1777496"/>
              <a:gd name="connsiteY6" fmla="*/ 1133331 h 1133507"/>
              <a:gd name="connsiteX7" fmla="*/ 0 w 1777496"/>
              <a:gd name="connsiteY7" fmla="*/ 1111780 h 1133507"/>
              <a:gd name="connsiteX0" fmla="*/ 1467108 w 1713651"/>
              <a:gd name="connsiteY0" fmla="*/ 0 h 1133507"/>
              <a:gd name="connsiteX1" fmla="*/ 1707152 w 1713651"/>
              <a:gd name="connsiteY1" fmla="*/ 317965 h 1133507"/>
              <a:gd name="connsiteX2" fmla="*/ 1647005 w 1713651"/>
              <a:gd name="connsiteY2" fmla="*/ 465298 h 1133507"/>
              <a:gd name="connsiteX3" fmla="*/ 1664849 w 1713651"/>
              <a:gd name="connsiteY3" fmla="*/ 705834 h 1133507"/>
              <a:gd name="connsiteX4" fmla="*/ 1407868 w 1713651"/>
              <a:gd name="connsiteY4" fmla="*/ 1010216 h 1133507"/>
              <a:gd name="connsiteX5" fmla="*/ 1075698 w 1713651"/>
              <a:gd name="connsiteY5" fmla="*/ 1105900 h 1133507"/>
              <a:gd name="connsiteX6" fmla="*/ 649994 w 1713651"/>
              <a:gd name="connsiteY6" fmla="*/ 1133331 h 1133507"/>
              <a:gd name="connsiteX7" fmla="*/ 0 w 1713651"/>
              <a:gd name="connsiteY7" fmla="*/ 1111780 h 1133507"/>
              <a:gd name="connsiteX0" fmla="*/ 1467108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2119"/>
              <a:gd name="connsiteY0" fmla="*/ 0 h 1133507"/>
              <a:gd name="connsiteX1" fmla="*/ 1590158 w 1682119"/>
              <a:gd name="connsiteY1" fmla="*/ 314886 h 1133507"/>
              <a:gd name="connsiteX2" fmla="*/ 1647005 w 1682119"/>
              <a:gd name="connsiteY2" fmla="*/ 465298 h 1133507"/>
              <a:gd name="connsiteX3" fmla="*/ 1664849 w 1682119"/>
              <a:gd name="connsiteY3" fmla="*/ 705834 h 1133507"/>
              <a:gd name="connsiteX4" fmla="*/ 1407868 w 1682119"/>
              <a:gd name="connsiteY4" fmla="*/ 1010216 h 1133507"/>
              <a:gd name="connsiteX5" fmla="*/ 1075698 w 1682119"/>
              <a:gd name="connsiteY5" fmla="*/ 1105900 h 1133507"/>
              <a:gd name="connsiteX6" fmla="*/ 649994 w 1682119"/>
              <a:gd name="connsiteY6" fmla="*/ 1133331 h 1133507"/>
              <a:gd name="connsiteX7" fmla="*/ 0 w 1682119"/>
              <a:gd name="connsiteY7" fmla="*/ 1111780 h 1133507"/>
              <a:gd name="connsiteX0" fmla="*/ 1442477 w 1658308"/>
              <a:gd name="connsiteY0" fmla="*/ 0 h 1133507"/>
              <a:gd name="connsiteX1" fmla="*/ 1590158 w 1658308"/>
              <a:gd name="connsiteY1" fmla="*/ 314886 h 1133507"/>
              <a:gd name="connsiteX2" fmla="*/ 1647005 w 1658308"/>
              <a:gd name="connsiteY2" fmla="*/ 465298 h 1133507"/>
              <a:gd name="connsiteX3" fmla="*/ 1634062 w 1658308"/>
              <a:gd name="connsiteY3" fmla="*/ 702755 h 1133507"/>
              <a:gd name="connsiteX4" fmla="*/ 1407868 w 1658308"/>
              <a:gd name="connsiteY4" fmla="*/ 1010216 h 1133507"/>
              <a:gd name="connsiteX5" fmla="*/ 1075698 w 1658308"/>
              <a:gd name="connsiteY5" fmla="*/ 1105900 h 1133507"/>
              <a:gd name="connsiteX6" fmla="*/ 649994 w 1658308"/>
              <a:gd name="connsiteY6" fmla="*/ 1133331 h 1133507"/>
              <a:gd name="connsiteX7" fmla="*/ 0 w 1658308"/>
              <a:gd name="connsiteY7" fmla="*/ 1111780 h 1133507"/>
              <a:gd name="connsiteX0" fmla="*/ 1442477 w 1651662"/>
              <a:gd name="connsiteY0" fmla="*/ 0 h 1133507"/>
              <a:gd name="connsiteX1" fmla="*/ 1590158 w 1651662"/>
              <a:gd name="connsiteY1" fmla="*/ 314886 h 1133507"/>
              <a:gd name="connsiteX2" fmla="*/ 1631611 w 1651662"/>
              <a:gd name="connsiteY2" fmla="*/ 480692 h 1133507"/>
              <a:gd name="connsiteX3" fmla="*/ 1634062 w 1651662"/>
              <a:gd name="connsiteY3" fmla="*/ 702755 h 1133507"/>
              <a:gd name="connsiteX4" fmla="*/ 1407868 w 1651662"/>
              <a:gd name="connsiteY4" fmla="*/ 1010216 h 1133507"/>
              <a:gd name="connsiteX5" fmla="*/ 1075698 w 1651662"/>
              <a:gd name="connsiteY5" fmla="*/ 1105900 h 1133507"/>
              <a:gd name="connsiteX6" fmla="*/ 649994 w 1651662"/>
              <a:gd name="connsiteY6" fmla="*/ 1133331 h 1133507"/>
              <a:gd name="connsiteX7" fmla="*/ 0 w 1651662"/>
              <a:gd name="connsiteY7" fmla="*/ 1111780 h 1133507"/>
              <a:gd name="connsiteX0" fmla="*/ 1442477 w 1652555"/>
              <a:gd name="connsiteY0" fmla="*/ 0 h 1133507"/>
              <a:gd name="connsiteX1" fmla="*/ 1568606 w 1652555"/>
              <a:gd name="connsiteY1" fmla="*/ 259468 h 1133507"/>
              <a:gd name="connsiteX2" fmla="*/ 1631611 w 1652555"/>
              <a:gd name="connsiteY2" fmla="*/ 480692 h 1133507"/>
              <a:gd name="connsiteX3" fmla="*/ 1634062 w 1652555"/>
              <a:gd name="connsiteY3" fmla="*/ 702755 h 1133507"/>
              <a:gd name="connsiteX4" fmla="*/ 1407868 w 1652555"/>
              <a:gd name="connsiteY4" fmla="*/ 1010216 h 1133507"/>
              <a:gd name="connsiteX5" fmla="*/ 1075698 w 1652555"/>
              <a:gd name="connsiteY5" fmla="*/ 1105900 h 1133507"/>
              <a:gd name="connsiteX6" fmla="*/ 649994 w 1652555"/>
              <a:gd name="connsiteY6" fmla="*/ 1133331 h 1133507"/>
              <a:gd name="connsiteX7" fmla="*/ 0 w 1652555"/>
              <a:gd name="connsiteY7" fmla="*/ 1111780 h 1133507"/>
              <a:gd name="connsiteX0" fmla="*/ 1442477 w 1646102"/>
              <a:gd name="connsiteY0" fmla="*/ 0 h 1133507"/>
              <a:gd name="connsiteX1" fmla="*/ 1568606 w 1646102"/>
              <a:gd name="connsiteY1" fmla="*/ 259468 h 1133507"/>
              <a:gd name="connsiteX2" fmla="*/ 1631611 w 1646102"/>
              <a:gd name="connsiteY2" fmla="*/ 480692 h 1133507"/>
              <a:gd name="connsiteX3" fmla="*/ 1624826 w 1646102"/>
              <a:gd name="connsiteY3" fmla="*/ 699676 h 1133507"/>
              <a:gd name="connsiteX4" fmla="*/ 1407868 w 1646102"/>
              <a:gd name="connsiteY4" fmla="*/ 1010216 h 1133507"/>
              <a:gd name="connsiteX5" fmla="*/ 1075698 w 1646102"/>
              <a:gd name="connsiteY5" fmla="*/ 1105900 h 1133507"/>
              <a:gd name="connsiteX6" fmla="*/ 649994 w 1646102"/>
              <a:gd name="connsiteY6" fmla="*/ 1133331 h 1133507"/>
              <a:gd name="connsiteX7" fmla="*/ 0 w 1646102"/>
              <a:gd name="connsiteY7" fmla="*/ 1111780 h 1133507"/>
              <a:gd name="connsiteX0" fmla="*/ 1442477 w 1641109"/>
              <a:gd name="connsiteY0" fmla="*/ 0 h 1133507"/>
              <a:gd name="connsiteX1" fmla="*/ 1568606 w 1641109"/>
              <a:gd name="connsiteY1" fmla="*/ 259468 h 1133507"/>
              <a:gd name="connsiteX2" fmla="*/ 1631611 w 1641109"/>
              <a:gd name="connsiteY2" fmla="*/ 480692 h 1133507"/>
              <a:gd name="connsiteX3" fmla="*/ 1624826 w 1641109"/>
              <a:gd name="connsiteY3" fmla="*/ 699676 h 1133507"/>
              <a:gd name="connsiteX4" fmla="*/ 1407868 w 1641109"/>
              <a:gd name="connsiteY4" fmla="*/ 1010216 h 1133507"/>
              <a:gd name="connsiteX5" fmla="*/ 1075698 w 1641109"/>
              <a:gd name="connsiteY5" fmla="*/ 1105900 h 1133507"/>
              <a:gd name="connsiteX6" fmla="*/ 649994 w 1641109"/>
              <a:gd name="connsiteY6" fmla="*/ 1133331 h 1133507"/>
              <a:gd name="connsiteX7" fmla="*/ 0 w 1641109"/>
              <a:gd name="connsiteY7" fmla="*/ 1111780 h 1133507"/>
              <a:gd name="connsiteX0" fmla="*/ 1442477 w 1653338"/>
              <a:gd name="connsiteY0" fmla="*/ 0 h 1133507"/>
              <a:gd name="connsiteX1" fmla="*/ 1568606 w 1653338"/>
              <a:gd name="connsiteY1" fmla="*/ 259468 h 1133507"/>
              <a:gd name="connsiteX2" fmla="*/ 1631611 w 1653338"/>
              <a:gd name="connsiteY2" fmla="*/ 480692 h 1133507"/>
              <a:gd name="connsiteX3" fmla="*/ 1624826 w 1653338"/>
              <a:gd name="connsiteY3" fmla="*/ 699676 h 1133507"/>
              <a:gd name="connsiteX4" fmla="*/ 1306268 w 1653338"/>
              <a:gd name="connsiteY4" fmla="*/ 914773 h 1133507"/>
              <a:gd name="connsiteX5" fmla="*/ 1075698 w 1653338"/>
              <a:gd name="connsiteY5" fmla="*/ 1105900 h 1133507"/>
              <a:gd name="connsiteX6" fmla="*/ 649994 w 1653338"/>
              <a:gd name="connsiteY6" fmla="*/ 1133331 h 1133507"/>
              <a:gd name="connsiteX7" fmla="*/ 0 w 1653338"/>
              <a:gd name="connsiteY7" fmla="*/ 1111780 h 1133507"/>
              <a:gd name="connsiteX0" fmla="*/ 1442477 w 1639500"/>
              <a:gd name="connsiteY0" fmla="*/ 0 h 1133507"/>
              <a:gd name="connsiteX1" fmla="*/ 1568606 w 1639500"/>
              <a:gd name="connsiteY1" fmla="*/ 259468 h 1133507"/>
              <a:gd name="connsiteX2" fmla="*/ 1631611 w 1639500"/>
              <a:gd name="connsiteY2" fmla="*/ 480692 h 1133507"/>
              <a:gd name="connsiteX3" fmla="*/ 1390838 w 1639500"/>
              <a:gd name="connsiteY3" fmla="*/ 536500 h 1133507"/>
              <a:gd name="connsiteX4" fmla="*/ 1306268 w 1639500"/>
              <a:gd name="connsiteY4" fmla="*/ 914773 h 1133507"/>
              <a:gd name="connsiteX5" fmla="*/ 1075698 w 1639500"/>
              <a:gd name="connsiteY5" fmla="*/ 1105900 h 1133507"/>
              <a:gd name="connsiteX6" fmla="*/ 649994 w 1639500"/>
              <a:gd name="connsiteY6" fmla="*/ 1133331 h 1133507"/>
              <a:gd name="connsiteX7" fmla="*/ 0 w 1639500"/>
              <a:gd name="connsiteY7" fmla="*/ 1111780 h 1133507"/>
              <a:gd name="connsiteX0" fmla="*/ 1042235 w 1650598"/>
              <a:gd name="connsiteY0" fmla="*/ 0 h 1299762"/>
              <a:gd name="connsiteX1" fmla="*/ 1568606 w 1650598"/>
              <a:gd name="connsiteY1" fmla="*/ 425723 h 1299762"/>
              <a:gd name="connsiteX2" fmla="*/ 1631611 w 1650598"/>
              <a:gd name="connsiteY2" fmla="*/ 646947 h 1299762"/>
              <a:gd name="connsiteX3" fmla="*/ 1390838 w 1650598"/>
              <a:gd name="connsiteY3" fmla="*/ 702755 h 1299762"/>
              <a:gd name="connsiteX4" fmla="*/ 1306268 w 1650598"/>
              <a:gd name="connsiteY4" fmla="*/ 1081028 h 1299762"/>
              <a:gd name="connsiteX5" fmla="*/ 1075698 w 1650598"/>
              <a:gd name="connsiteY5" fmla="*/ 1272155 h 1299762"/>
              <a:gd name="connsiteX6" fmla="*/ 649994 w 1650598"/>
              <a:gd name="connsiteY6" fmla="*/ 1299586 h 1299762"/>
              <a:gd name="connsiteX7" fmla="*/ 0 w 1650598"/>
              <a:gd name="connsiteY7" fmla="*/ 1278035 h 1299762"/>
              <a:gd name="connsiteX0" fmla="*/ 1042235 w 1632924"/>
              <a:gd name="connsiteY0" fmla="*/ 0 h 1299762"/>
              <a:gd name="connsiteX1" fmla="*/ 1273042 w 1632924"/>
              <a:gd name="connsiteY1" fmla="*/ 345674 h 1299762"/>
              <a:gd name="connsiteX2" fmla="*/ 1631611 w 1632924"/>
              <a:gd name="connsiteY2" fmla="*/ 646947 h 1299762"/>
              <a:gd name="connsiteX3" fmla="*/ 1390838 w 1632924"/>
              <a:gd name="connsiteY3" fmla="*/ 702755 h 1299762"/>
              <a:gd name="connsiteX4" fmla="*/ 1306268 w 1632924"/>
              <a:gd name="connsiteY4" fmla="*/ 1081028 h 1299762"/>
              <a:gd name="connsiteX5" fmla="*/ 1075698 w 1632924"/>
              <a:gd name="connsiteY5" fmla="*/ 1272155 h 1299762"/>
              <a:gd name="connsiteX6" fmla="*/ 649994 w 1632924"/>
              <a:gd name="connsiteY6" fmla="*/ 1299586 h 1299762"/>
              <a:gd name="connsiteX7" fmla="*/ 0 w 1632924"/>
              <a:gd name="connsiteY7" fmla="*/ 1278035 h 1299762"/>
              <a:gd name="connsiteX0" fmla="*/ 1042235 w 1393585"/>
              <a:gd name="connsiteY0" fmla="*/ 0 h 1299762"/>
              <a:gd name="connsiteX1" fmla="*/ 1273042 w 1393585"/>
              <a:gd name="connsiteY1" fmla="*/ 345674 h 1299762"/>
              <a:gd name="connsiteX2" fmla="*/ 1363756 w 1393585"/>
              <a:gd name="connsiteY2" fmla="*/ 545347 h 1299762"/>
              <a:gd name="connsiteX3" fmla="*/ 1390838 w 1393585"/>
              <a:gd name="connsiteY3" fmla="*/ 702755 h 1299762"/>
              <a:gd name="connsiteX4" fmla="*/ 1306268 w 1393585"/>
              <a:gd name="connsiteY4" fmla="*/ 1081028 h 1299762"/>
              <a:gd name="connsiteX5" fmla="*/ 1075698 w 1393585"/>
              <a:gd name="connsiteY5" fmla="*/ 1272155 h 1299762"/>
              <a:gd name="connsiteX6" fmla="*/ 649994 w 1393585"/>
              <a:gd name="connsiteY6" fmla="*/ 1299586 h 1299762"/>
              <a:gd name="connsiteX7" fmla="*/ 0 w 1393585"/>
              <a:gd name="connsiteY7" fmla="*/ 1278035 h 1299762"/>
              <a:gd name="connsiteX0" fmla="*/ 1042235 w 1394726"/>
              <a:gd name="connsiteY0" fmla="*/ 0 h 1299762"/>
              <a:gd name="connsiteX1" fmla="*/ 1273042 w 1394726"/>
              <a:gd name="connsiteY1" fmla="*/ 345674 h 1299762"/>
              <a:gd name="connsiteX2" fmla="*/ 1363756 w 1394726"/>
              <a:gd name="connsiteY2" fmla="*/ 545347 h 1299762"/>
              <a:gd name="connsiteX3" fmla="*/ 1390838 w 1394726"/>
              <a:gd name="connsiteY3" fmla="*/ 702755 h 1299762"/>
              <a:gd name="connsiteX4" fmla="*/ 1306268 w 1394726"/>
              <a:gd name="connsiteY4" fmla="*/ 1081028 h 1299762"/>
              <a:gd name="connsiteX5" fmla="*/ 1075698 w 1394726"/>
              <a:gd name="connsiteY5" fmla="*/ 1272155 h 1299762"/>
              <a:gd name="connsiteX6" fmla="*/ 649994 w 1394726"/>
              <a:gd name="connsiteY6" fmla="*/ 1299586 h 1299762"/>
              <a:gd name="connsiteX7" fmla="*/ 0 w 1394726"/>
              <a:gd name="connsiteY7" fmla="*/ 1278035 h 1299762"/>
              <a:gd name="connsiteX0" fmla="*/ 1042235 w 1393902"/>
              <a:gd name="connsiteY0" fmla="*/ 0 h 1299762"/>
              <a:gd name="connsiteX1" fmla="*/ 1273042 w 1393902"/>
              <a:gd name="connsiteY1" fmla="*/ 345674 h 1299762"/>
              <a:gd name="connsiteX2" fmla="*/ 1363756 w 1393902"/>
              <a:gd name="connsiteY2" fmla="*/ 545347 h 1299762"/>
              <a:gd name="connsiteX3" fmla="*/ 1390838 w 1393902"/>
              <a:gd name="connsiteY3" fmla="*/ 702755 h 1299762"/>
              <a:gd name="connsiteX4" fmla="*/ 1306268 w 1393902"/>
              <a:gd name="connsiteY4" fmla="*/ 1081028 h 1299762"/>
              <a:gd name="connsiteX5" fmla="*/ 1075698 w 1393902"/>
              <a:gd name="connsiteY5" fmla="*/ 1272155 h 1299762"/>
              <a:gd name="connsiteX6" fmla="*/ 649994 w 1393902"/>
              <a:gd name="connsiteY6" fmla="*/ 1299586 h 1299762"/>
              <a:gd name="connsiteX7" fmla="*/ 0 w 1393902"/>
              <a:gd name="connsiteY7" fmla="*/ 1278035 h 1299762"/>
              <a:gd name="connsiteX0" fmla="*/ 1042235 w 1398514"/>
              <a:gd name="connsiteY0" fmla="*/ 0 h 1299762"/>
              <a:gd name="connsiteX1" fmla="*/ 1273042 w 1398514"/>
              <a:gd name="connsiteY1" fmla="*/ 345674 h 1299762"/>
              <a:gd name="connsiteX2" fmla="*/ 1379150 w 1398514"/>
              <a:gd name="connsiteY2" fmla="*/ 542269 h 1299762"/>
              <a:gd name="connsiteX3" fmla="*/ 1390838 w 1398514"/>
              <a:gd name="connsiteY3" fmla="*/ 702755 h 1299762"/>
              <a:gd name="connsiteX4" fmla="*/ 1306268 w 1398514"/>
              <a:gd name="connsiteY4" fmla="*/ 1081028 h 1299762"/>
              <a:gd name="connsiteX5" fmla="*/ 1075698 w 1398514"/>
              <a:gd name="connsiteY5" fmla="*/ 1272155 h 1299762"/>
              <a:gd name="connsiteX6" fmla="*/ 649994 w 1398514"/>
              <a:gd name="connsiteY6" fmla="*/ 1299586 h 1299762"/>
              <a:gd name="connsiteX7" fmla="*/ 0 w 1398514"/>
              <a:gd name="connsiteY7" fmla="*/ 1278035 h 1299762"/>
              <a:gd name="connsiteX0" fmla="*/ 1042235 w 1390122"/>
              <a:gd name="connsiteY0" fmla="*/ 0 h 1299762"/>
              <a:gd name="connsiteX1" fmla="*/ 1273042 w 1390122"/>
              <a:gd name="connsiteY1" fmla="*/ 345674 h 1299762"/>
              <a:gd name="connsiteX2" fmla="*/ 1379150 w 1390122"/>
              <a:gd name="connsiteY2" fmla="*/ 542269 h 1299762"/>
              <a:gd name="connsiteX3" fmla="*/ 1378523 w 1390122"/>
              <a:gd name="connsiteY3" fmla="*/ 838222 h 1299762"/>
              <a:gd name="connsiteX4" fmla="*/ 1306268 w 1390122"/>
              <a:gd name="connsiteY4" fmla="*/ 1081028 h 1299762"/>
              <a:gd name="connsiteX5" fmla="*/ 1075698 w 1390122"/>
              <a:gd name="connsiteY5" fmla="*/ 1272155 h 1299762"/>
              <a:gd name="connsiteX6" fmla="*/ 649994 w 1390122"/>
              <a:gd name="connsiteY6" fmla="*/ 1299586 h 1299762"/>
              <a:gd name="connsiteX7" fmla="*/ 0 w 1390122"/>
              <a:gd name="connsiteY7" fmla="*/ 1278035 h 1299762"/>
              <a:gd name="connsiteX0" fmla="*/ 1042235 w 1386590"/>
              <a:gd name="connsiteY0" fmla="*/ 0 h 1299762"/>
              <a:gd name="connsiteX1" fmla="*/ 1273042 w 1386590"/>
              <a:gd name="connsiteY1" fmla="*/ 345674 h 1299762"/>
              <a:gd name="connsiteX2" fmla="*/ 1372992 w 1386590"/>
              <a:gd name="connsiteY2" fmla="*/ 545347 h 1299762"/>
              <a:gd name="connsiteX3" fmla="*/ 1378523 w 1386590"/>
              <a:gd name="connsiteY3" fmla="*/ 838222 h 1299762"/>
              <a:gd name="connsiteX4" fmla="*/ 1306268 w 1386590"/>
              <a:gd name="connsiteY4" fmla="*/ 1081028 h 1299762"/>
              <a:gd name="connsiteX5" fmla="*/ 1075698 w 1386590"/>
              <a:gd name="connsiteY5" fmla="*/ 1272155 h 1299762"/>
              <a:gd name="connsiteX6" fmla="*/ 649994 w 1386590"/>
              <a:gd name="connsiteY6" fmla="*/ 1299586 h 1299762"/>
              <a:gd name="connsiteX7" fmla="*/ 0 w 1386590"/>
              <a:gd name="connsiteY7" fmla="*/ 1278035 h 1299762"/>
              <a:gd name="connsiteX0" fmla="*/ 1042235 w 1388836"/>
              <a:gd name="connsiteY0" fmla="*/ 0 h 1299762"/>
              <a:gd name="connsiteX1" fmla="*/ 1273042 w 1388836"/>
              <a:gd name="connsiteY1" fmla="*/ 345674 h 1299762"/>
              <a:gd name="connsiteX2" fmla="*/ 1372992 w 1388836"/>
              <a:gd name="connsiteY2" fmla="*/ 545347 h 1299762"/>
              <a:gd name="connsiteX3" fmla="*/ 1378523 w 1388836"/>
              <a:gd name="connsiteY3" fmla="*/ 838222 h 1299762"/>
              <a:gd name="connsiteX4" fmla="*/ 1306268 w 1388836"/>
              <a:gd name="connsiteY4" fmla="*/ 1081028 h 1299762"/>
              <a:gd name="connsiteX5" fmla="*/ 1075698 w 1388836"/>
              <a:gd name="connsiteY5" fmla="*/ 1272155 h 1299762"/>
              <a:gd name="connsiteX6" fmla="*/ 649994 w 1388836"/>
              <a:gd name="connsiteY6" fmla="*/ 1299586 h 1299762"/>
              <a:gd name="connsiteX7" fmla="*/ 0 w 1388836"/>
              <a:gd name="connsiteY7" fmla="*/ 1278035 h 1299762"/>
              <a:gd name="connsiteX0" fmla="*/ 1042235 w 1386537"/>
              <a:gd name="connsiteY0" fmla="*/ 0 h 1299762"/>
              <a:gd name="connsiteX1" fmla="*/ 1273042 w 1386537"/>
              <a:gd name="connsiteY1" fmla="*/ 345674 h 1299762"/>
              <a:gd name="connsiteX2" fmla="*/ 1372992 w 1386537"/>
              <a:gd name="connsiteY2" fmla="*/ 545347 h 1299762"/>
              <a:gd name="connsiteX3" fmla="*/ 1378523 w 1386537"/>
              <a:gd name="connsiteY3" fmla="*/ 838222 h 1299762"/>
              <a:gd name="connsiteX4" fmla="*/ 1346292 w 1386537"/>
              <a:gd name="connsiteY4" fmla="*/ 1117973 h 1299762"/>
              <a:gd name="connsiteX5" fmla="*/ 1075698 w 1386537"/>
              <a:gd name="connsiteY5" fmla="*/ 1272155 h 1299762"/>
              <a:gd name="connsiteX6" fmla="*/ 649994 w 1386537"/>
              <a:gd name="connsiteY6" fmla="*/ 1299586 h 1299762"/>
              <a:gd name="connsiteX7" fmla="*/ 0 w 1386537"/>
              <a:gd name="connsiteY7" fmla="*/ 1278035 h 1299762"/>
              <a:gd name="connsiteX0" fmla="*/ 1042235 w 1386537"/>
              <a:gd name="connsiteY0" fmla="*/ 0 h 1307700"/>
              <a:gd name="connsiteX1" fmla="*/ 1273042 w 1386537"/>
              <a:gd name="connsiteY1" fmla="*/ 345674 h 1307700"/>
              <a:gd name="connsiteX2" fmla="*/ 1372992 w 1386537"/>
              <a:gd name="connsiteY2" fmla="*/ 545347 h 1307700"/>
              <a:gd name="connsiteX3" fmla="*/ 1378523 w 1386537"/>
              <a:gd name="connsiteY3" fmla="*/ 838222 h 1307700"/>
              <a:gd name="connsiteX4" fmla="*/ 1346292 w 1386537"/>
              <a:gd name="connsiteY4" fmla="*/ 1117973 h 1307700"/>
              <a:gd name="connsiteX5" fmla="*/ 1091092 w 1386537"/>
              <a:gd name="connsiteY5" fmla="*/ 1293707 h 1307700"/>
              <a:gd name="connsiteX6" fmla="*/ 649994 w 1386537"/>
              <a:gd name="connsiteY6" fmla="*/ 1299586 h 1307700"/>
              <a:gd name="connsiteX7" fmla="*/ 0 w 1386537"/>
              <a:gd name="connsiteY7" fmla="*/ 1278035 h 1307700"/>
              <a:gd name="connsiteX0" fmla="*/ 1042235 w 1404026"/>
              <a:gd name="connsiteY0" fmla="*/ 0 h 1307700"/>
              <a:gd name="connsiteX1" fmla="*/ 1273042 w 1404026"/>
              <a:gd name="connsiteY1" fmla="*/ 345674 h 1307700"/>
              <a:gd name="connsiteX2" fmla="*/ 1372992 w 1404026"/>
              <a:gd name="connsiteY2" fmla="*/ 545347 h 1307700"/>
              <a:gd name="connsiteX3" fmla="*/ 1403153 w 1404026"/>
              <a:gd name="connsiteY3" fmla="*/ 838222 h 1307700"/>
              <a:gd name="connsiteX4" fmla="*/ 1346292 w 1404026"/>
              <a:gd name="connsiteY4" fmla="*/ 1117973 h 1307700"/>
              <a:gd name="connsiteX5" fmla="*/ 1091092 w 1404026"/>
              <a:gd name="connsiteY5" fmla="*/ 1293707 h 1307700"/>
              <a:gd name="connsiteX6" fmla="*/ 649994 w 1404026"/>
              <a:gd name="connsiteY6" fmla="*/ 1299586 h 1307700"/>
              <a:gd name="connsiteX7" fmla="*/ 0 w 1404026"/>
              <a:gd name="connsiteY7" fmla="*/ 1278035 h 1307700"/>
              <a:gd name="connsiteX0" fmla="*/ 1042235 w 1403170"/>
              <a:gd name="connsiteY0" fmla="*/ 0 h 1307700"/>
              <a:gd name="connsiteX1" fmla="*/ 1273042 w 1403170"/>
              <a:gd name="connsiteY1" fmla="*/ 345674 h 1307700"/>
              <a:gd name="connsiteX2" fmla="*/ 1351440 w 1403170"/>
              <a:gd name="connsiteY2" fmla="*/ 545347 h 1307700"/>
              <a:gd name="connsiteX3" fmla="*/ 1403153 w 1403170"/>
              <a:gd name="connsiteY3" fmla="*/ 838222 h 1307700"/>
              <a:gd name="connsiteX4" fmla="*/ 1346292 w 1403170"/>
              <a:gd name="connsiteY4" fmla="*/ 1117973 h 1307700"/>
              <a:gd name="connsiteX5" fmla="*/ 1091092 w 1403170"/>
              <a:gd name="connsiteY5" fmla="*/ 1293707 h 1307700"/>
              <a:gd name="connsiteX6" fmla="*/ 649994 w 1403170"/>
              <a:gd name="connsiteY6" fmla="*/ 1299586 h 1307700"/>
              <a:gd name="connsiteX7" fmla="*/ 0 w 1403170"/>
              <a:gd name="connsiteY7" fmla="*/ 1278035 h 1307700"/>
              <a:gd name="connsiteX0" fmla="*/ 1042235 w 1403170"/>
              <a:gd name="connsiteY0" fmla="*/ 0 h 1307700"/>
              <a:gd name="connsiteX1" fmla="*/ 1269964 w 1403170"/>
              <a:gd name="connsiteY1" fmla="*/ 345674 h 1307700"/>
              <a:gd name="connsiteX2" fmla="*/ 1351440 w 1403170"/>
              <a:gd name="connsiteY2" fmla="*/ 545347 h 1307700"/>
              <a:gd name="connsiteX3" fmla="*/ 1403153 w 1403170"/>
              <a:gd name="connsiteY3" fmla="*/ 838222 h 1307700"/>
              <a:gd name="connsiteX4" fmla="*/ 1346292 w 1403170"/>
              <a:gd name="connsiteY4" fmla="*/ 1117973 h 1307700"/>
              <a:gd name="connsiteX5" fmla="*/ 1091092 w 1403170"/>
              <a:gd name="connsiteY5" fmla="*/ 1293707 h 1307700"/>
              <a:gd name="connsiteX6" fmla="*/ 649994 w 1403170"/>
              <a:gd name="connsiteY6" fmla="*/ 1299586 h 1307700"/>
              <a:gd name="connsiteX7" fmla="*/ 0 w 1403170"/>
              <a:gd name="connsiteY7" fmla="*/ 1278035 h 130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3170" h="1307700">
                <a:moveTo>
                  <a:pt x="1042235" y="0"/>
                </a:moveTo>
                <a:cubicBezTo>
                  <a:pt x="1114132" y="147466"/>
                  <a:pt x="1218430" y="254783"/>
                  <a:pt x="1269964" y="345674"/>
                </a:cubicBezTo>
                <a:cubicBezTo>
                  <a:pt x="1321498" y="436565"/>
                  <a:pt x="1329242" y="463256"/>
                  <a:pt x="1351440" y="545347"/>
                </a:cubicBezTo>
                <a:cubicBezTo>
                  <a:pt x="1373638" y="627438"/>
                  <a:pt x="1404011" y="742784"/>
                  <a:pt x="1403153" y="838222"/>
                </a:cubicBezTo>
                <a:cubicBezTo>
                  <a:pt x="1402295" y="933660"/>
                  <a:pt x="1398302" y="1042059"/>
                  <a:pt x="1346292" y="1117973"/>
                </a:cubicBezTo>
                <a:cubicBezTo>
                  <a:pt x="1294282" y="1193887"/>
                  <a:pt x="1207142" y="1263438"/>
                  <a:pt x="1091092" y="1293707"/>
                </a:cubicBezTo>
                <a:cubicBezTo>
                  <a:pt x="975042" y="1323976"/>
                  <a:pt x="782582" y="1295014"/>
                  <a:pt x="649994" y="1299586"/>
                </a:cubicBezTo>
                <a:cubicBezTo>
                  <a:pt x="433329" y="1301638"/>
                  <a:pt x="216665" y="1285219"/>
                  <a:pt x="0" y="127803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Forme libre 6"/>
          <p:cNvSpPr/>
          <p:nvPr/>
        </p:nvSpPr>
        <p:spPr>
          <a:xfrm>
            <a:off x="6051692" y="896113"/>
            <a:ext cx="2911096" cy="2725667"/>
          </a:xfrm>
          <a:custGeom>
            <a:avLst/>
            <a:gdLst>
              <a:gd name="connsiteX0" fmla="*/ 888605 w 2862989"/>
              <a:gd name="connsiteY0" fmla="*/ 0 h 2696965"/>
              <a:gd name="connsiteX1" fmla="*/ 2342501 w 2862989"/>
              <a:gd name="connsiteY1" fmla="*/ 1426464 h 2696965"/>
              <a:gd name="connsiteX2" fmla="*/ 2662541 w 2862989"/>
              <a:gd name="connsiteY2" fmla="*/ 1746504 h 2696965"/>
              <a:gd name="connsiteX3" fmla="*/ 2836277 w 2862989"/>
              <a:gd name="connsiteY3" fmla="*/ 2121408 h 2696965"/>
              <a:gd name="connsiteX4" fmla="*/ 2086469 w 2862989"/>
              <a:gd name="connsiteY4" fmla="*/ 2660904 h 2696965"/>
              <a:gd name="connsiteX5" fmla="*/ 852029 w 2862989"/>
              <a:gd name="connsiteY5" fmla="*/ 2633472 h 2696965"/>
              <a:gd name="connsiteX6" fmla="*/ 74789 w 2862989"/>
              <a:gd name="connsiteY6" fmla="*/ 2523744 h 2696965"/>
              <a:gd name="connsiteX7" fmla="*/ 74789 w 2862989"/>
              <a:gd name="connsiteY7" fmla="*/ 2514600 h 2696965"/>
              <a:gd name="connsiteX0" fmla="*/ 888605 w 2871285"/>
              <a:gd name="connsiteY0" fmla="*/ 0 h 2696965"/>
              <a:gd name="connsiteX1" fmla="*/ 1912733 w 2871285"/>
              <a:gd name="connsiteY1" fmla="*/ 960120 h 2696965"/>
              <a:gd name="connsiteX2" fmla="*/ 2662541 w 2871285"/>
              <a:gd name="connsiteY2" fmla="*/ 1746504 h 2696965"/>
              <a:gd name="connsiteX3" fmla="*/ 2836277 w 2871285"/>
              <a:gd name="connsiteY3" fmla="*/ 2121408 h 2696965"/>
              <a:gd name="connsiteX4" fmla="*/ 2086469 w 2871285"/>
              <a:gd name="connsiteY4" fmla="*/ 2660904 h 2696965"/>
              <a:gd name="connsiteX5" fmla="*/ 852029 w 2871285"/>
              <a:gd name="connsiteY5" fmla="*/ 2633472 h 2696965"/>
              <a:gd name="connsiteX6" fmla="*/ 74789 w 2871285"/>
              <a:gd name="connsiteY6" fmla="*/ 2523744 h 2696965"/>
              <a:gd name="connsiteX7" fmla="*/ 74789 w 2871285"/>
              <a:gd name="connsiteY7" fmla="*/ 2514600 h 2696965"/>
              <a:gd name="connsiteX0" fmla="*/ 888605 w 2875750"/>
              <a:gd name="connsiteY0" fmla="*/ 0 h 2696965"/>
              <a:gd name="connsiteX1" fmla="*/ 1912733 w 2875750"/>
              <a:gd name="connsiteY1" fmla="*/ 960120 h 2696965"/>
              <a:gd name="connsiteX2" fmla="*/ 2680829 w 2875750"/>
              <a:gd name="connsiteY2" fmla="*/ 1737360 h 2696965"/>
              <a:gd name="connsiteX3" fmla="*/ 2836277 w 2875750"/>
              <a:gd name="connsiteY3" fmla="*/ 2121408 h 2696965"/>
              <a:gd name="connsiteX4" fmla="*/ 2086469 w 2875750"/>
              <a:gd name="connsiteY4" fmla="*/ 2660904 h 2696965"/>
              <a:gd name="connsiteX5" fmla="*/ 852029 w 2875750"/>
              <a:gd name="connsiteY5" fmla="*/ 2633472 h 2696965"/>
              <a:gd name="connsiteX6" fmla="*/ 74789 w 2875750"/>
              <a:gd name="connsiteY6" fmla="*/ 2523744 h 2696965"/>
              <a:gd name="connsiteX7" fmla="*/ 74789 w 2875750"/>
              <a:gd name="connsiteY7" fmla="*/ 2514600 h 2696965"/>
              <a:gd name="connsiteX0" fmla="*/ 888605 w 2880772"/>
              <a:gd name="connsiteY0" fmla="*/ 0 h 2696965"/>
              <a:gd name="connsiteX1" fmla="*/ 1912733 w 2880772"/>
              <a:gd name="connsiteY1" fmla="*/ 960120 h 2696965"/>
              <a:gd name="connsiteX2" fmla="*/ 2699117 w 2880772"/>
              <a:gd name="connsiteY2" fmla="*/ 1636776 h 2696965"/>
              <a:gd name="connsiteX3" fmla="*/ 2836277 w 2880772"/>
              <a:gd name="connsiteY3" fmla="*/ 2121408 h 2696965"/>
              <a:gd name="connsiteX4" fmla="*/ 2086469 w 2880772"/>
              <a:gd name="connsiteY4" fmla="*/ 2660904 h 2696965"/>
              <a:gd name="connsiteX5" fmla="*/ 852029 w 2880772"/>
              <a:gd name="connsiteY5" fmla="*/ 2633472 h 2696965"/>
              <a:gd name="connsiteX6" fmla="*/ 74789 w 2880772"/>
              <a:gd name="connsiteY6" fmla="*/ 2523744 h 2696965"/>
              <a:gd name="connsiteX7" fmla="*/ 74789 w 2880772"/>
              <a:gd name="connsiteY7" fmla="*/ 2514600 h 2696965"/>
              <a:gd name="connsiteX0" fmla="*/ 888605 w 2879633"/>
              <a:gd name="connsiteY0" fmla="*/ 0 h 2696965"/>
              <a:gd name="connsiteX1" fmla="*/ 1949309 w 2879633"/>
              <a:gd name="connsiteY1" fmla="*/ 905256 h 2696965"/>
              <a:gd name="connsiteX2" fmla="*/ 2699117 w 2879633"/>
              <a:gd name="connsiteY2" fmla="*/ 1636776 h 2696965"/>
              <a:gd name="connsiteX3" fmla="*/ 2836277 w 2879633"/>
              <a:gd name="connsiteY3" fmla="*/ 2121408 h 2696965"/>
              <a:gd name="connsiteX4" fmla="*/ 2086469 w 2879633"/>
              <a:gd name="connsiteY4" fmla="*/ 2660904 h 2696965"/>
              <a:gd name="connsiteX5" fmla="*/ 852029 w 2879633"/>
              <a:gd name="connsiteY5" fmla="*/ 2633472 h 2696965"/>
              <a:gd name="connsiteX6" fmla="*/ 74789 w 2879633"/>
              <a:gd name="connsiteY6" fmla="*/ 2523744 h 2696965"/>
              <a:gd name="connsiteX7" fmla="*/ 74789 w 2879633"/>
              <a:gd name="connsiteY7" fmla="*/ 2514600 h 2696965"/>
              <a:gd name="connsiteX0" fmla="*/ 760589 w 2879633"/>
              <a:gd name="connsiteY0" fmla="*/ 0 h 2696965"/>
              <a:gd name="connsiteX1" fmla="*/ 1949309 w 2879633"/>
              <a:gd name="connsiteY1" fmla="*/ 905256 h 2696965"/>
              <a:gd name="connsiteX2" fmla="*/ 2699117 w 2879633"/>
              <a:gd name="connsiteY2" fmla="*/ 1636776 h 2696965"/>
              <a:gd name="connsiteX3" fmla="*/ 2836277 w 2879633"/>
              <a:gd name="connsiteY3" fmla="*/ 2121408 h 2696965"/>
              <a:gd name="connsiteX4" fmla="*/ 2086469 w 2879633"/>
              <a:gd name="connsiteY4" fmla="*/ 2660904 h 2696965"/>
              <a:gd name="connsiteX5" fmla="*/ 852029 w 2879633"/>
              <a:gd name="connsiteY5" fmla="*/ 2633472 h 2696965"/>
              <a:gd name="connsiteX6" fmla="*/ 74789 w 2879633"/>
              <a:gd name="connsiteY6" fmla="*/ 2523744 h 2696965"/>
              <a:gd name="connsiteX7" fmla="*/ 74789 w 2879633"/>
              <a:gd name="connsiteY7" fmla="*/ 2514600 h 2696965"/>
              <a:gd name="connsiteX0" fmla="*/ 760589 w 2879633"/>
              <a:gd name="connsiteY0" fmla="*/ 0 h 2696965"/>
              <a:gd name="connsiteX1" fmla="*/ 1949309 w 2879633"/>
              <a:gd name="connsiteY1" fmla="*/ 905256 h 2696965"/>
              <a:gd name="connsiteX2" fmla="*/ 2699117 w 2879633"/>
              <a:gd name="connsiteY2" fmla="*/ 1636776 h 2696965"/>
              <a:gd name="connsiteX3" fmla="*/ 2836277 w 2879633"/>
              <a:gd name="connsiteY3" fmla="*/ 2121408 h 2696965"/>
              <a:gd name="connsiteX4" fmla="*/ 2086469 w 2879633"/>
              <a:gd name="connsiteY4" fmla="*/ 2660904 h 2696965"/>
              <a:gd name="connsiteX5" fmla="*/ 852029 w 2879633"/>
              <a:gd name="connsiteY5" fmla="*/ 2633472 h 2696965"/>
              <a:gd name="connsiteX6" fmla="*/ 74789 w 2879633"/>
              <a:gd name="connsiteY6" fmla="*/ 2523744 h 2696965"/>
              <a:gd name="connsiteX7" fmla="*/ 74789 w 2879633"/>
              <a:gd name="connsiteY7" fmla="*/ 2514600 h 2696965"/>
              <a:gd name="connsiteX0" fmla="*/ 760589 w 2918361"/>
              <a:gd name="connsiteY0" fmla="*/ 0 h 2686183"/>
              <a:gd name="connsiteX1" fmla="*/ 1949309 w 2918361"/>
              <a:gd name="connsiteY1" fmla="*/ 905256 h 2686183"/>
              <a:gd name="connsiteX2" fmla="*/ 2699117 w 2918361"/>
              <a:gd name="connsiteY2" fmla="*/ 1636776 h 2686183"/>
              <a:gd name="connsiteX3" fmla="*/ 2881997 w 2918361"/>
              <a:gd name="connsiteY3" fmla="*/ 2267712 h 2686183"/>
              <a:gd name="connsiteX4" fmla="*/ 2086469 w 2918361"/>
              <a:gd name="connsiteY4" fmla="*/ 2660904 h 2686183"/>
              <a:gd name="connsiteX5" fmla="*/ 852029 w 2918361"/>
              <a:gd name="connsiteY5" fmla="*/ 2633472 h 2686183"/>
              <a:gd name="connsiteX6" fmla="*/ 74789 w 2918361"/>
              <a:gd name="connsiteY6" fmla="*/ 2523744 h 2686183"/>
              <a:gd name="connsiteX7" fmla="*/ 74789 w 2918361"/>
              <a:gd name="connsiteY7" fmla="*/ 2514600 h 2686183"/>
              <a:gd name="connsiteX0" fmla="*/ 760589 w 2910447"/>
              <a:gd name="connsiteY0" fmla="*/ 0 h 2680139"/>
              <a:gd name="connsiteX1" fmla="*/ 1949309 w 2910447"/>
              <a:gd name="connsiteY1" fmla="*/ 905256 h 2680139"/>
              <a:gd name="connsiteX2" fmla="*/ 2699117 w 2910447"/>
              <a:gd name="connsiteY2" fmla="*/ 1636776 h 2680139"/>
              <a:gd name="connsiteX3" fmla="*/ 2872853 w 2910447"/>
              <a:gd name="connsiteY3" fmla="*/ 2350008 h 2680139"/>
              <a:gd name="connsiteX4" fmla="*/ 2086469 w 2910447"/>
              <a:gd name="connsiteY4" fmla="*/ 2660904 h 2680139"/>
              <a:gd name="connsiteX5" fmla="*/ 852029 w 2910447"/>
              <a:gd name="connsiteY5" fmla="*/ 2633472 h 2680139"/>
              <a:gd name="connsiteX6" fmla="*/ 74789 w 2910447"/>
              <a:gd name="connsiteY6" fmla="*/ 2523744 h 2680139"/>
              <a:gd name="connsiteX7" fmla="*/ 74789 w 2910447"/>
              <a:gd name="connsiteY7" fmla="*/ 2514600 h 2680139"/>
              <a:gd name="connsiteX0" fmla="*/ 760589 w 2911096"/>
              <a:gd name="connsiteY0" fmla="*/ 0 h 2720084"/>
              <a:gd name="connsiteX1" fmla="*/ 1949309 w 2911096"/>
              <a:gd name="connsiteY1" fmla="*/ 905256 h 2720084"/>
              <a:gd name="connsiteX2" fmla="*/ 2699117 w 2911096"/>
              <a:gd name="connsiteY2" fmla="*/ 1636776 h 2720084"/>
              <a:gd name="connsiteX3" fmla="*/ 2872853 w 2911096"/>
              <a:gd name="connsiteY3" fmla="*/ 2350008 h 2720084"/>
              <a:gd name="connsiteX4" fmla="*/ 2077325 w 2911096"/>
              <a:gd name="connsiteY4" fmla="*/ 2706624 h 2720084"/>
              <a:gd name="connsiteX5" fmla="*/ 852029 w 2911096"/>
              <a:gd name="connsiteY5" fmla="*/ 2633472 h 2720084"/>
              <a:gd name="connsiteX6" fmla="*/ 74789 w 2911096"/>
              <a:gd name="connsiteY6" fmla="*/ 2523744 h 2720084"/>
              <a:gd name="connsiteX7" fmla="*/ 74789 w 2911096"/>
              <a:gd name="connsiteY7" fmla="*/ 2514600 h 2720084"/>
              <a:gd name="connsiteX0" fmla="*/ 760589 w 2911096"/>
              <a:gd name="connsiteY0" fmla="*/ 0 h 2725667"/>
              <a:gd name="connsiteX1" fmla="*/ 1949309 w 2911096"/>
              <a:gd name="connsiteY1" fmla="*/ 905256 h 2725667"/>
              <a:gd name="connsiteX2" fmla="*/ 2699117 w 2911096"/>
              <a:gd name="connsiteY2" fmla="*/ 1636776 h 2725667"/>
              <a:gd name="connsiteX3" fmla="*/ 2872853 w 2911096"/>
              <a:gd name="connsiteY3" fmla="*/ 2350008 h 2725667"/>
              <a:gd name="connsiteX4" fmla="*/ 2077325 w 2911096"/>
              <a:gd name="connsiteY4" fmla="*/ 2706624 h 2725667"/>
              <a:gd name="connsiteX5" fmla="*/ 852029 w 2911096"/>
              <a:gd name="connsiteY5" fmla="*/ 2660904 h 2725667"/>
              <a:gd name="connsiteX6" fmla="*/ 74789 w 2911096"/>
              <a:gd name="connsiteY6" fmla="*/ 2523744 h 2725667"/>
              <a:gd name="connsiteX7" fmla="*/ 74789 w 2911096"/>
              <a:gd name="connsiteY7" fmla="*/ 2514600 h 272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1096" h="2725667">
                <a:moveTo>
                  <a:pt x="760589" y="0"/>
                </a:moveTo>
                <a:cubicBezTo>
                  <a:pt x="1156829" y="283464"/>
                  <a:pt x="1626221" y="632460"/>
                  <a:pt x="1949309" y="905256"/>
                </a:cubicBezTo>
                <a:cubicBezTo>
                  <a:pt x="2272397" y="1178052"/>
                  <a:pt x="2545193" y="1395984"/>
                  <a:pt x="2699117" y="1636776"/>
                </a:cubicBezTo>
                <a:cubicBezTo>
                  <a:pt x="2853041" y="1877568"/>
                  <a:pt x="2976485" y="2171700"/>
                  <a:pt x="2872853" y="2350008"/>
                </a:cubicBezTo>
                <a:cubicBezTo>
                  <a:pt x="2769221" y="2528316"/>
                  <a:pt x="2414129" y="2654808"/>
                  <a:pt x="2077325" y="2706624"/>
                </a:cubicBezTo>
                <a:cubicBezTo>
                  <a:pt x="1740521" y="2758440"/>
                  <a:pt x="1185785" y="2691384"/>
                  <a:pt x="852029" y="2660904"/>
                </a:cubicBezTo>
                <a:cubicBezTo>
                  <a:pt x="518273" y="2630424"/>
                  <a:pt x="204329" y="2548128"/>
                  <a:pt x="74789" y="2523744"/>
                </a:cubicBezTo>
                <a:cubicBezTo>
                  <a:pt x="-54751" y="2499360"/>
                  <a:pt x="10019" y="2509266"/>
                  <a:pt x="74789" y="251460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orme libre 7"/>
          <p:cNvSpPr/>
          <p:nvPr/>
        </p:nvSpPr>
        <p:spPr>
          <a:xfrm>
            <a:off x="7799832" y="612648"/>
            <a:ext cx="2298317" cy="576390"/>
          </a:xfrm>
          <a:custGeom>
            <a:avLst/>
            <a:gdLst>
              <a:gd name="connsiteX0" fmla="*/ 0 w 2298317"/>
              <a:gd name="connsiteY0" fmla="*/ 0 h 576390"/>
              <a:gd name="connsiteX1" fmla="*/ 274320 w 2298317"/>
              <a:gd name="connsiteY1" fmla="*/ 374904 h 576390"/>
              <a:gd name="connsiteX2" fmla="*/ 1069848 w 2298317"/>
              <a:gd name="connsiteY2" fmla="*/ 576072 h 576390"/>
              <a:gd name="connsiteX3" fmla="*/ 1892808 w 2298317"/>
              <a:gd name="connsiteY3" fmla="*/ 411480 h 576390"/>
              <a:gd name="connsiteX4" fmla="*/ 2249424 w 2298317"/>
              <a:gd name="connsiteY4" fmla="*/ 45720 h 576390"/>
              <a:gd name="connsiteX5" fmla="*/ 2286000 w 2298317"/>
              <a:gd name="connsiteY5" fmla="*/ 18288 h 57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317" h="576390">
                <a:moveTo>
                  <a:pt x="0" y="0"/>
                </a:moveTo>
                <a:cubicBezTo>
                  <a:pt x="48006" y="139446"/>
                  <a:pt x="96012" y="278892"/>
                  <a:pt x="274320" y="374904"/>
                </a:cubicBezTo>
                <a:cubicBezTo>
                  <a:pt x="452628" y="470916"/>
                  <a:pt x="800100" y="569976"/>
                  <a:pt x="1069848" y="576072"/>
                </a:cubicBezTo>
                <a:cubicBezTo>
                  <a:pt x="1339596" y="582168"/>
                  <a:pt x="1696212" y="499872"/>
                  <a:pt x="1892808" y="411480"/>
                </a:cubicBezTo>
                <a:cubicBezTo>
                  <a:pt x="2089404" y="323088"/>
                  <a:pt x="2183892" y="111252"/>
                  <a:pt x="2249424" y="45720"/>
                </a:cubicBezTo>
                <a:cubicBezTo>
                  <a:pt x="2314956" y="-19812"/>
                  <a:pt x="2300478" y="-762"/>
                  <a:pt x="2286000" y="1828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8797625" y="795528"/>
            <a:ext cx="2156886" cy="2670048"/>
          </a:xfrm>
          <a:custGeom>
            <a:avLst/>
            <a:gdLst>
              <a:gd name="connsiteX0" fmla="*/ 1037842 w 2043682"/>
              <a:gd name="connsiteY0" fmla="*/ 0 h 2670048"/>
              <a:gd name="connsiteX1" fmla="*/ 461770 w 2043682"/>
              <a:gd name="connsiteY1" fmla="*/ 603504 h 2670048"/>
              <a:gd name="connsiteX2" fmla="*/ 86866 w 2043682"/>
              <a:gd name="connsiteY2" fmla="*/ 1280160 h 2670048"/>
              <a:gd name="connsiteX3" fmla="*/ 22858 w 2043682"/>
              <a:gd name="connsiteY3" fmla="*/ 1728216 h 2670048"/>
              <a:gd name="connsiteX4" fmla="*/ 397762 w 2043682"/>
              <a:gd name="connsiteY4" fmla="*/ 2130552 h 2670048"/>
              <a:gd name="connsiteX5" fmla="*/ 1348738 w 2043682"/>
              <a:gd name="connsiteY5" fmla="*/ 2514600 h 2670048"/>
              <a:gd name="connsiteX6" fmla="*/ 2043682 w 2043682"/>
              <a:gd name="connsiteY6" fmla="*/ 2670048 h 2670048"/>
              <a:gd name="connsiteX7" fmla="*/ 2043682 w 2043682"/>
              <a:gd name="connsiteY7" fmla="*/ 2670048 h 2670048"/>
              <a:gd name="connsiteX0" fmla="*/ 1060730 w 2066570"/>
              <a:gd name="connsiteY0" fmla="*/ 0 h 2670048"/>
              <a:gd name="connsiteX1" fmla="*/ 484658 w 2066570"/>
              <a:gd name="connsiteY1" fmla="*/ 603504 h 2670048"/>
              <a:gd name="connsiteX2" fmla="*/ 54890 w 2066570"/>
              <a:gd name="connsiteY2" fmla="*/ 1280160 h 2670048"/>
              <a:gd name="connsiteX3" fmla="*/ 45746 w 2066570"/>
              <a:gd name="connsiteY3" fmla="*/ 1728216 h 2670048"/>
              <a:gd name="connsiteX4" fmla="*/ 420650 w 2066570"/>
              <a:gd name="connsiteY4" fmla="*/ 2130552 h 2670048"/>
              <a:gd name="connsiteX5" fmla="*/ 1371626 w 2066570"/>
              <a:gd name="connsiteY5" fmla="*/ 2514600 h 2670048"/>
              <a:gd name="connsiteX6" fmla="*/ 2066570 w 2066570"/>
              <a:gd name="connsiteY6" fmla="*/ 2670048 h 2670048"/>
              <a:gd name="connsiteX7" fmla="*/ 2066570 w 2066570"/>
              <a:gd name="connsiteY7" fmla="*/ 2670048 h 2670048"/>
              <a:gd name="connsiteX0" fmla="*/ 1098644 w 2104484"/>
              <a:gd name="connsiteY0" fmla="*/ 0 h 2670048"/>
              <a:gd name="connsiteX1" fmla="*/ 522572 w 2104484"/>
              <a:gd name="connsiteY1" fmla="*/ 603504 h 2670048"/>
              <a:gd name="connsiteX2" fmla="*/ 92804 w 2104484"/>
              <a:gd name="connsiteY2" fmla="*/ 1280160 h 2670048"/>
              <a:gd name="connsiteX3" fmla="*/ 28796 w 2104484"/>
              <a:gd name="connsiteY3" fmla="*/ 1755648 h 2670048"/>
              <a:gd name="connsiteX4" fmla="*/ 458564 w 2104484"/>
              <a:gd name="connsiteY4" fmla="*/ 2130552 h 2670048"/>
              <a:gd name="connsiteX5" fmla="*/ 1409540 w 2104484"/>
              <a:gd name="connsiteY5" fmla="*/ 2514600 h 2670048"/>
              <a:gd name="connsiteX6" fmla="*/ 2104484 w 2104484"/>
              <a:gd name="connsiteY6" fmla="*/ 2670048 h 2670048"/>
              <a:gd name="connsiteX7" fmla="*/ 2104484 w 2104484"/>
              <a:gd name="connsiteY7" fmla="*/ 2670048 h 2670048"/>
              <a:gd name="connsiteX0" fmla="*/ 1102707 w 2108547"/>
              <a:gd name="connsiteY0" fmla="*/ 0 h 2670048"/>
              <a:gd name="connsiteX1" fmla="*/ 526635 w 2108547"/>
              <a:gd name="connsiteY1" fmla="*/ 603504 h 2670048"/>
              <a:gd name="connsiteX2" fmla="*/ 96867 w 2108547"/>
              <a:gd name="connsiteY2" fmla="*/ 1280160 h 2670048"/>
              <a:gd name="connsiteX3" fmla="*/ 32859 w 2108547"/>
              <a:gd name="connsiteY3" fmla="*/ 1755648 h 2670048"/>
              <a:gd name="connsiteX4" fmla="*/ 462627 w 2108547"/>
              <a:gd name="connsiteY4" fmla="*/ 2130552 h 2670048"/>
              <a:gd name="connsiteX5" fmla="*/ 1413603 w 2108547"/>
              <a:gd name="connsiteY5" fmla="*/ 2514600 h 2670048"/>
              <a:gd name="connsiteX6" fmla="*/ 2108547 w 2108547"/>
              <a:gd name="connsiteY6" fmla="*/ 2670048 h 2670048"/>
              <a:gd name="connsiteX7" fmla="*/ 2108547 w 2108547"/>
              <a:gd name="connsiteY7" fmla="*/ 2670048 h 2670048"/>
              <a:gd name="connsiteX0" fmla="*/ 1140642 w 2146482"/>
              <a:gd name="connsiteY0" fmla="*/ 0 h 2670048"/>
              <a:gd name="connsiteX1" fmla="*/ 564570 w 2146482"/>
              <a:gd name="connsiteY1" fmla="*/ 603504 h 2670048"/>
              <a:gd name="connsiteX2" fmla="*/ 134802 w 2146482"/>
              <a:gd name="connsiteY2" fmla="*/ 1280160 h 2670048"/>
              <a:gd name="connsiteX3" fmla="*/ 25074 w 2146482"/>
              <a:gd name="connsiteY3" fmla="*/ 1764792 h 2670048"/>
              <a:gd name="connsiteX4" fmla="*/ 500562 w 2146482"/>
              <a:gd name="connsiteY4" fmla="*/ 2130552 h 2670048"/>
              <a:gd name="connsiteX5" fmla="*/ 1451538 w 2146482"/>
              <a:gd name="connsiteY5" fmla="*/ 2514600 h 2670048"/>
              <a:gd name="connsiteX6" fmla="*/ 2146482 w 2146482"/>
              <a:gd name="connsiteY6" fmla="*/ 2670048 h 2670048"/>
              <a:gd name="connsiteX7" fmla="*/ 2146482 w 2146482"/>
              <a:gd name="connsiteY7" fmla="*/ 2670048 h 2670048"/>
              <a:gd name="connsiteX0" fmla="*/ 1133013 w 2138853"/>
              <a:gd name="connsiteY0" fmla="*/ 0 h 2670048"/>
              <a:gd name="connsiteX1" fmla="*/ 556941 w 2138853"/>
              <a:gd name="connsiteY1" fmla="*/ 603504 h 2670048"/>
              <a:gd name="connsiteX2" fmla="*/ 127173 w 2138853"/>
              <a:gd name="connsiteY2" fmla="*/ 1280160 h 2670048"/>
              <a:gd name="connsiteX3" fmla="*/ 17445 w 2138853"/>
              <a:gd name="connsiteY3" fmla="*/ 1764792 h 2670048"/>
              <a:gd name="connsiteX4" fmla="*/ 492933 w 2138853"/>
              <a:gd name="connsiteY4" fmla="*/ 2130552 h 2670048"/>
              <a:gd name="connsiteX5" fmla="*/ 1443909 w 2138853"/>
              <a:gd name="connsiteY5" fmla="*/ 2514600 h 2670048"/>
              <a:gd name="connsiteX6" fmla="*/ 2138853 w 2138853"/>
              <a:gd name="connsiteY6" fmla="*/ 2670048 h 2670048"/>
              <a:gd name="connsiteX7" fmla="*/ 2138853 w 2138853"/>
              <a:gd name="connsiteY7" fmla="*/ 2670048 h 2670048"/>
              <a:gd name="connsiteX0" fmla="*/ 1157708 w 2163548"/>
              <a:gd name="connsiteY0" fmla="*/ 0 h 2670048"/>
              <a:gd name="connsiteX1" fmla="*/ 581636 w 2163548"/>
              <a:gd name="connsiteY1" fmla="*/ 603504 h 2670048"/>
              <a:gd name="connsiteX2" fmla="*/ 151868 w 2163548"/>
              <a:gd name="connsiteY2" fmla="*/ 1280160 h 2670048"/>
              <a:gd name="connsiteX3" fmla="*/ 14708 w 2163548"/>
              <a:gd name="connsiteY3" fmla="*/ 1764792 h 2670048"/>
              <a:gd name="connsiteX4" fmla="*/ 517628 w 2163548"/>
              <a:gd name="connsiteY4" fmla="*/ 2130552 h 2670048"/>
              <a:gd name="connsiteX5" fmla="*/ 1468604 w 2163548"/>
              <a:gd name="connsiteY5" fmla="*/ 2514600 h 2670048"/>
              <a:gd name="connsiteX6" fmla="*/ 2163548 w 2163548"/>
              <a:gd name="connsiteY6" fmla="*/ 2670048 h 2670048"/>
              <a:gd name="connsiteX7" fmla="*/ 2163548 w 2163548"/>
              <a:gd name="connsiteY7" fmla="*/ 2670048 h 2670048"/>
              <a:gd name="connsiteX0" fmla="*/ 1151046 w 2156886"/>
              <a:gd name="connsiteY0" fmla="*/ 0 h 2670048"/>
              <a:gd name="connsiteX1" fmla="*/ 574974 w 2156886"/>
              <a:gd name="connsiteY1" fmla="*/ 603504 h 2670048"/>
              <a:gd name="connsiteX2" fmla="*/ 145206 w 2156886"/>
              <a:gd name="connsiteY2" fmla="*/ 1280160 h 2670048"/>
              <a:gd name="connsiteX3" fmla="*/ 8046 w 2156886"/>
              <a:gd name="connsiteY3" fmla="*/ 1764792 h 2670048"/>
              <a:gd name="connsiteX4" fmla="*/ 346374 w 2156886"/>
              <a:gd name="connsiteY4" fmla="*/ 2212848 h 2670048"/>
              <a:gd name="connsiteX5" fmla="*/ 1461942 w 2156886"/>
              <a:gd name="connsiteY5" fmla="*/ 2514600 h 2670048"/>
              <a:gd name="connsiteX6" fmla="*/ 2156886 w 2156886"/>
              <a:gd name="connsiteY6" fmla="*/ 2670048 h 2670048"/>
              <a:gd name="connsiteX7" fmla="*/ 2156886 w 2156886"/>
              <a:gd name="connsiteY7" fmla="*/ 2670048 h 26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6886" h="2670048">
                <a:moveTo>
                  <a:pt x="1151046" y="0"/>
                </a:moveTo>
                <a:cubicBezTo>
                  <a:pt x="942258" y="195072"/>
                  <a:pt x="742614" y="390144"/>
                  <a:pt x="574974" y="603504"/>
                </a:cubicBezTo>
                <a:cubicBezTo>
                  <a:pt x="407334" y="816864"/>
                  <a:pt x="239694" y="1086612"/>
                  <a:pt x="145206" y="1280160"/>
                </a:cubicBezTo>
                <a:cubicBezTo>
                  <a:pt x="50718" y="1473708"/>
                  <a:pt x="-25482" y="1609344"/>
                  <a:pt x="8046" y="1764792"/>
                </a:cubicBezTo>
                <a:cubicBezTo>
                  <a:pt x="41574" y="1920240"/>
                  <a:pt x="104058" y="2087880"/>
                  <a:pt x="346374" y="2212848"/>
                </a:cubicBezTo>
                <a:cubicBezTo>
                  <a:pt x="588690" y="2337816"/>
                  <a:pt x="1160190" y="2438400"/>
                  <a:pt x="1461942" y="2514600"/>
                </a:cubicBezTo>
                <a:cubicBezTo>
                  <a:pt x="1763694" y="2590800"/>
                  <a:pt x="2156886" y="2670048"/>
                  <a:pt x="2156886" y="2670048"/>
                </a:cubicBezTo>
                <a:lnTo>
                  <a:pt x="2156886" y="2670048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8558785" y="3483864"/>
            <a:ext cx="1238510" cy="2798833"/>
          </a:xfrm>
          <a:custGeom>
            <a:avLst/>
            <a:gdLst>
              <a:gd name="connsiteX0" fmla="*/ 400642 w 1285492"/>
              <a:gd name="connsiteY0" fmla="*/ 0 h 3026664"/>
              <a:gd name="connsiteX1" fmla="*/ 80602 w 1285492"/>
              <a:gd name="connsiteY1" fmla="*/ 457200 h 3026664"/>
              <a:gd name="connsiteX2" fmla="*/ 34882 w 1285492"/>
              <a:gd name="connsiteY2" fmla="*/ 960120 h 3026664"/>
              <a:gd name="connsiteX3" fmla="*/ 528658 w 1285492"/>
              <a:gd name="connsiteY3" fmla="*/ 1472184 h 3026664"/>
              <a:gd name="connsiteX4" fmla="*/ 1196170 w 1285492"/>
              <a:gd name="connsiteY4" fmla="*/ 1865376 h 3026664"/>
              <a:gd name="connsiteX5" fmla="*/ 1278466 w 1285492"/>
              <a:gd name="connsiteY5" fmla="*/ 3026664 h 3026664"/>
              <a:gd name="connsiteX6" fmla="*/ 1278466 w 1285492"/>
              <a:gd name="connsiteY6" fmla="*/ 3026664 h 3026664"/>
              <a:gd name="connsiteX0" fmla="*/ 339153 w 1224003"/>
              <a:gd name="connsiteY0" fmla="*/ 0 h 3026664"/>
              <a:gd name="connsiteX1" fmla="*/ 19113 w 1224003"/>
              <a:gd name="connsiteY1" fmla="*/ 457200 h 3026664"/>
              <a:gd name="connsiteX2" fmla="*/ 83121 w 1224003"/>
              <a:gd name="connsiteY2" fmla="*/ 1042416 h 3026664"/>
              <a:gd name="connsiteX3" fmla="*/ 467169 w 1224003"/>
              <a:gd name="connsiteY3" fmla="*/ 1472184 h 3026664"/>
              <a:gd name="connsiteX4" fmla="*/ 1134681 w 1224003"/>
              <a:gd name="connsiteY4" fmla="*/ 1865376 h 3026664"/>
              <a:gd name="connsiteX5" fmla="*/ 1216977 w 1224003"/>
              <a:gd name="connsiteY5" fmla="*/ 3026664 h 3026664"/>
              <a:gd name="connsiteX6" fmla="*/ 1216977 w 1224003"/>
              <a:gd name="connsiteY6" fmla="*/ 3026664 h 3026664"/>
              <a:gd name="connsiteX0" fmla="*/ 55949 w 1279127"/>
              <a:gd name="connsiteY0" fmla="*/ 0 h 2834640"/>
              <a:gd name="connsiteX1" fmla="*/ 74237 w 1279127"/>
              <a:gd name="connsiteY1" fmla="*/ 265176 h 2834640"/>
              <a:gd name="connsiteX2" fmla="*/ 138245 w 1279127"/>
              <a:gd name="connsiteY2" fmla="*/ 850392 h 2834640"/>
              <a:gd name="connsiteX3" fmla="*/ 522293 w 1279127"/>
              <a:gd name="connsiteY3" fmla="*/ 1280160 h 2834640"/>
              <a:gd name="connsiteX4" fmla="*/ 1189805 w 1279127"/>
              <a:gd name="connsiteY4" fmla="*/ 1673352 h 2834640"/>
              <a:gd name="connsiteX5" fmla="*/ 1272101 w 1279127"/>
              <a:gd name="connsiteY5" fmla="*/ 2834640 h 2834640"/>
              <a:gd name="connsiteX6" fmla="*/ 1272101 w 1279127"/>
              <a:gd name="connsiteY6" fmla="*/ 2834640 h 2834640"/>
              <a:gd name="connsiteX0" fmla="*/ 0 w 1223178"/>
              <a:gd name="connsiteY0" fmla="*/ 0 h 2834640"/>
              <a:gd name="connsiteX1" fmla="*/ 18288 w 1223178"/>
              <a:gd name="connsiteY1" fmla="*/ 265176 h 2834640"/>
              <a:gd name="connsiteX2" fmla="*/ 82296 w 1223178"/>
              <a:gd name="connsiteY2" fmla="*/ 850392 h 2834640"/>
              <a:gd name="connsiteX3" fmla="*/ 466344 w 1223178"/>
              <a:gd name="connsiteY3" fmla="*/ 1280160 h 2834640"/>
              <a:gd name="connsiteX4" fmla="*/ 1133856 w 1223178"/>
              <a:gd name="connsiteY4" fmla="*/ 1673352 h 2834640"/>
              <a:gd name="connsiteX5" fmla="*/ 1216152 w 1223178"/>
              <a:gd name="connsiteY5" fmla="*/ 2834640 h 2834640"/>
              <a:gd name="connsiteX6" fmla="*/ 1216152 w 1223178"/>
              <a:gd name="connsiteY6" fmla="*/ 2834640 h 2834640"/>
              <a:gd name="connsiteX0" fmla="*/ 0 w 1232322"/>
              <a:gd name="connsiteY0" fmla="*/ 0 h 2807208"/>
              <a:gd name="connsiteX1" fmla="*/ 27432 w 1232322"/>
              <a:gd name="connsiteY1" fmla="*/ 237744 h 2807208"/>
              <a:gd name="connsiteX2" fmla="*/ 91440 w 1232322"/>
              <a:gd name="connsiteY2" fmla="*/ 822960 h 2807208"/>
              <a:gd name="connsiteX3" fmla="*/ 475488 w 1232322"/>
              <a:gd name="connsiteY3" fmla="*/ 1252728 h 2807208"/>
              <a:gd name="connsiteX4" fmla="*/ 1143000 w 1232322"/>
              <a:gd name="connsiteY4" fmla="*/ 1645920 h 2807208"/>
              <a:gd name="connsiteX5" fmla="*/ 1225296 w 1232322"/>
              <a:gd name="connsiteY5" fmla="*/ 2807208 h 2807208"/>
              <a:gd name="connsiteX6" fmla="*/ 1225296 w 1232322"/>
              <a:gd name="connsiteY6" fmla="*/ 2807208 h 2807208"/>
              <a:gd name="connsiteX0" fmla="*/ 0 w 1233923"/>
              <a:gd name="connsiteY0" fmla="*/ 0 h 2824461"/>
              <a:gd name="connsiteX1" fmla="*/ 27432 w 1233923"/>
              <a:gd name="connsiteY1" fmla="*/ 237744 h 2824461"/>
              <a:gd name="connsiteX2" fmla="*/ 91440 w 1233923"/>
              <a:gd name="connsiteY2" fmla="*/ 822960 h 2824461"/>
              <a:gd name="connsiteX3" fmla="*/ 475488 w 1233923"/>
              <a:gd name="connsiteY3" fmla="*/ 1252728 h 2824461"/>
              <a:gd name="connsiteX4" fmla="*/ 1143000 w 1233923"/>
              <a:gd name="connsiteY4" fmla="*/ 1645920 h 2824461"/>
              <a:gd name="connsiteX5" fmla="*/ 1225296 w 1233923"/>
              <a:gd name="connsiteY5" fmla="*/ 2807208 h 2824461"/>
              <a:gd name="connsiteX6" fmla="*/ 1233923 w 1233923"/>
              <a:gd name="connsiteY6" fmla="*/ 2824461 h 2824461"/>
              <a:gd name="connsiteX0" fmla="*/ 0 w 1232322"/>
              <a:gd name="connsiteY0" fmla="*/ 0 h 2807208"/>
              <a:gd name="connsiteX1" fmla="*/ 27432 w 1232322"/>
              <a:gd name="connsiteY1" fmla="*/ 237744 h 2807208"/>
              <a:gd name="connsiteX2" fmla="*/ 91440 w 1232322"/>
              <a:gd name="connsiteY2" fmla="*/ 822960 h 2807208"/>
              <a:gd name="connsiteX3" fmla="*/ 475488 w 1232322"/>
              <a:gd name="connsiteY3" fmla="*/ 1252728 h 2807208"/>
              <a:gd name="connsiteX4" fmla="*/ 1143000 w 1232322"/>
              <a:gd name="connsiteY4" fmla="*/ 1645920 h 2807208"/>
              <a:gd name="connsiteX5" fmla="*/ 1225296 w 1232322"/>
              <a:gd name="connsiteY5" fmla="*/ 2807208 h 2807208"/>
              <a:gd name="connsiteX6" fmla="*/ 690459 w 1232322"/>
              <a:gd name="connsiteY6" fmla="*/ 2798582 h 2807208"/>
              <a:gd name="connsiteX0" fmla="*/ 0 w 1232322"/>
              <a:gd name="connsiteY0" fmla="*/ 0 h 2807208"/>
              <a:gd name="connsiteX1" fmla="*/ 27432 w 1232322"/>
              <a:gd name="connsiteY1" fmla="*/ 237744 h 2807208"/>
              <a:gd name="connsiteX2" fmla="*/ 91440 w 1232322"/>
              <a:gd name="connsiteY2" fmla="*/ 822960 h 2807208"/>
              <a:gd name="connsiteX3" fmla="*/ 475488 w 1232322"/>
              <a:gd name="connsiteY3" fmla="*/ 1252728 h 2807208"/>
              <a:gd name="connsiteX4" fmla="*/ 1143000 w 1232322"/>
              <a:gd name="connsiteY4" fmla="*/ 1645920 h 2807208"/>
              <a:gd name="connsiteX5" fmla="*/ 1225296 w 1232322"/>
              <a:gd name="connsiteY5" fmla="*/ 2807208 h 2807208"/>
              <a:gd name="connsiteX6" fmla="*/ 690459 w 1232322"/>
              <a:gd name="connsiteY6" fmla="*/ 2798582 h 2807208"/>
              <a:gd name="connsiteX0" fmla="*/ 0 w 1238510"/>
              <a:gd name="connsiteY0" fmla="*/ 0 h 2798711"/>
              <a:gd name="connsiteX1" fmla="*/ 27432 w 1238510"/>
              <a:gd name="connsiteY1" fmla="*/ 237744 h 2798711"/>
              <a:gd name="connsiteX2" fmla="*/ 91440 w 1238510"/>
              <a:gd name="connsiteY2" fmla="*/ 822960 h 2798711"/>
              <a:gd name="connsiteX3" fmla="*/ 475488 w 1238510"/>
              <a:gd name="connsiteY3" fmla="*/ 1252728 h 2798711"/>
              <a:gd name="connsiteX4" fmla="*/ 1143000 w 1238510"/>
              <a:gd name="connsiteY4" fmla="*/ 1645920 h 2798711"/>
              <a:gd name="connsiteX5" fmla="*/ 1233923 w 1238510"/>
              <a:gd name="connsiteY5" fmla="*/ 2056710 h 2798711"/>
              <a:gd name="connsiteX6" fmla="*/ 690459 w 1238510"/>
              <a:gd name="connsiteY6" fmla="*/ 2798582 h 2798711"/>
              <a:gd name="connsiteX0" fmla="*/ 0 w 1238510"/>
              <a:gd name="connsiteY0" fmla="*/ 0 h 2798774"/>
              <a:gd name="connsiteX1" fmla="*/ 27432 w 1238510"/>
              <a:gd name="connsiteY1" fmla="*/ 237744 h 2798774"/>
              <a:gd name="connsiteX2" fmla="*/ 91440 w 1238510"/>
              <a:gd name="connsiteY2" fmla="*/ 822960 h 2798774"/>
              <a:gd name="connsiteX3" fmla="*/ 475488 w 1238510"/>
              <a:gd name="connsiteY3" fmla="*/ 1252728 h 2798774"/>
              <a:gd name="connsiteX4" fmla="*/ 1143000 w 1238510"/>
              <a:gd name="connsiteY4" fmla="*/ 1645920 h 2798774"/>
              <a:gd name="connsiteX5" fmla="*/ 1233923 w 1238510"/>
              <a:gd name="connsiteY5" fmla="*/ 2056710 h 2798774"/>
              <a:gd name="connsiteX6" fmla="*/ 690459 w 1238510"/>
              <a:gd name="connsiteY6" fmla="*/ 2798582 h 2798774"/>
              <a:gd name="connsiteX0" fmla="*/ 0 w 1238510"/>
              <a:gd name="connsiteY0" fmla="*/ 0 h 2798833"/>
              <a:gd name="connsiteX1" fmla="*/ 27432 w 1238510"/>
              <a:gd name="connsiteY1" fmla="*/ 237744 h 2798833"/>
              <a:gd name="connsiteX2" fmla="*/ 91440 w 1238510"/>
              <a:gd name="connsiteY2" fmla="*/ 822960 h 2798833"/>
              <a:gd name="connsiteX3" fmla="*/ 475488 w 1238510"/>
              <a:gd name="connsiteY3" fmla="*/ 1252728 h 2798833"/>
              <a:gd name="connsiteX4" fmla="*/ 1143000 w 1238510"/>
              <a:gd name="connsiteY4" fmla="*/ 1645920 h 2798833"/>
              <a:gd name="connsiteX5" fmla="*/ 1233923 w 1238510"/>
              <a:gd name="connsiteY5" fmla="*/ 2056710 h 2798833"/>
              <a:gd name="connsiteX6" fmla="*/ 690459 w 1238510"/>
              <a:gd name="connsiteY6" fmla="*/ 2798582 h 279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510" h="2798833">
                <a:moveTo>
                  <a:pt x="0" y="0"/>
                </a:moveTo>
                <a:cubicBezTo>
                  <a:pt x="16764" y="240030"/>
                  <a:pt x="12192" y="100584"/>
                  <a:pt x="27432" y="237744"/>
                </a:cubicBezTo>
                <a:cubicBezTo>
                  <a:pt x="42672" y="374904"/>
                  <a:pt x="16764" y="653796"/>
                  <a:pt x="91440" y="822960"/>
                </a:cubicBezTo>
                <a:cubicBezTo>
                  <a:pt x="166116" y="992124"/>
                  <a:pt x="300228" y="1115568"/>
                  <a:pt x="475488" y="1252728"/>
                </a:cubicBezTo>
                <a:cubicBezTo>
                  <a:pt x="650748" y="1389888"/>
                  <a:pt x="1016594" y="1511923"/>
                  <a:pt x="1143000" y="1645920"/>
                </a:cubicBezTo>
                <a:cubicBezTo>
                  <a:pt x="1269406" y="1779917"/>
                  <a:pt x="1233923" y="2056710"/>
                  <a:pt x="1233923" y="2056710"/>
                </a:cubicBezTo>
                <a:cubicBezTo>
                  <a:pt x="1098775" y="2424771"/>
                  <a:pt x="687583" y="2810083"/>
                  <a:pt x="690459" y="2798582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6942" r="9732" b="16537"/>
          <a:stretch/>
        </p:blipFill>
        <p:spPr>
          <a:xfrm>
            <a:off x="8019956" y="2931686"/>
            <a:ext cx="444820" cy="61354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t="3142" r="14113" b="18922"/>
          <a:stretch/>
        </p:blipFill>
        <p:spPr>
          <a:xfrm>
            <a:off x="9861357" y="2"/>
            <a:ext cx="497395" cy="61264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5117" r="7577" b="20294"/>
          <a:stretch/>
        </p:blipFill>
        <p:spPr>
          <a:xfrm>
            <a:off x="7135264" y="356347"/>
            <a:ext cx="527000" cy="63730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5000" r="10945" b="17000"/>
          <a:stretch/>
        </p:blipFill>
        <p:spPr>
          <a:xfrm>
            <a:off x="6409944" y="4735933"/>
            <a:ext cx="505930" cy="632413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3005" b="32534"/>
          <a:stretch/>
        </p:blipFill>
        <p:spPr>
          <a:xfrm>
            <a:off x="10451591" y="4957985"/>
            <a:ext cx="502920" cy="57057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49" y="2149924"/>
            <a:ext cx="438777" cy="58210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t="7033" r="20076" b="25831"/>
          <a:stretch/>
        </p:blipFill>
        <p:spPr>
          <a:xfrm>
            <a:off x="5274022" y="843328"/>
            <a:ext cx="493387" cy="638001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3848986" y="1754372"/>
            <a:ext cx="573234" cy="606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9056384" y="2681500"/>
            <a:ext cx="444294" cy="230832"/>
            <a:chOff x="9056384" y="2681500"/>
            <a:chExt cx="444294" cy="230832"/>
          </a:xfrm>
        </p:grpSpPr>
        <p:sp>
          <p:nvSpPr>
            <p:cNvPr id="18" name="ZoneTexte 17"/>
            <p:cNvSpPr txBox="1"/>
            <p:nvPr/>
          </p:nvSpPr>
          <p:spPr>
            <a:xfrm>
              <a:off x="9056384" y="2681500"/>
              <a:ext cx="4442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 Condensed" panose="020B0506020104020203" pitchFamily="34" charset="0"/>
                </a:rPr>
                <a:t>Avallon</a:t>
              </a:r>
            </a:p>
          </p:txBody>
        </p:sp>
        <p:sp>
          <p:nvSpPr>
            <p:cNvPr id="19" name="Ellipse 18"/>
            <p:cNvSpPr/>
            <p:nvPr/>
          </p:nvSpPr>
          <p:spPr>
            <a:xfrm>
              <a:off x="9400214" y="2778884"/>
              <a:ext cx="47656" cy="506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30/08/2016</a:t>
            </a:r>
          </a:p>
        </p:txBody>
      </p:sp>
    </p:spTree>
    <p:extLst>
      <p:ext uri="{BB962C8B-B14F-4D97-AF65-F5344CB8AC3E}">
        <p14:creationId xmlns:p14="http://schemas.microsoft.com/office/powerpoint/2010/main" val="1136104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473" y="0"/>
            <a:ext cx="730996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00745" cy="6285057"/>
          </a:xfrm>
        </p:spPr>
        <p:txBody>
          <a:bodyPr/>
          <a:lstStyle/>
          <a:p>
            <a:r>
              <a:rPr lang="fr-FR" dirty="0"/>
              <a:t>R2016</a:t>
            </a:r>
          </a:p>
        </p:txBody>
      </p:sp>
      <p:sp>
        <p:nvSpPr>
          <p:cNvPr id="7" name="Forme libre 6"/>
          <p:cNvSpPr/>
          <p:nvPr/>
        </p:nvSpPr>
        <p:spPr>
          <a:xfrm>
            <a:off x="6053468" y="896113"/>
            <a:ext cx="2927240" cy="2924050"/>
          </a:xfrm>
          <a:custGeom>
            <a:avLst/>
            <a:gdLst>
              <a:gd name="connsiteX0" fmla="*/ 888605 w 2862989"/>
              <a:gd name="connsiteY0" fmla="*/ 0 h 2696965"/>
              <a:gd name="connsiteX1" fmla="*/ 2342501 w 2862989"/>
              <a:gd name="connsiteY1" fmla="*/ 1426464 h 2696965"/>
              <a:gd name="connsiteX2" fmla="*/ 2662541 w 2862989"/>
              <a:gd name="connsiteY2" fmla="*/ 1746504 h 2696965"/>
              <a:gd name="connsiteX3" fmla="*/ 2836277 w 2862989"/>
              <a:gd name="connsiteY3" fmla="*/ 2121408 h 2696965"/>
              <a:gd name="connsiteX4" fmla="*/ 2086469 w 2862989"/>
              <a:gd name="connsiteY4" fmla="*/ 2660904 h 2696965"/>
              <a:gd name="connsiteX5" fmla="*/ 852029 w 2862989"/>
              <a:gd name="connsiteY5" fmla="*/ 2633472 h 2696965"/>
              <a:gd name="connsiteX6" fmla="*/ 74789 w 2862989"/>
              <a:gd name="connsiteY6" fmla="*/ 2523744 h 2696965"/>
              <a:gd name="connsiteX7" fmla="*/ 74789 w 2862989"/>
              <a:gd name="connsiteY7" fmla="*/ 2514600 h 2696965"/>
              <a:gd name="connsiteX0" fmla="*/ 888605 w 2871285"/>
              <a:gd name="connsiteY0" fmla="*/ 0 h 2696965"/>
              <a:gd name="connsiteX1" fmla="*/ 1912733 w 2871285"/>
              <a:gd name="connsiteY1" fmla="*/ 960120 h 2696965"/>
              <a:gd name="connsiteX2" fmla="*/ 2662541 w 2871285"/>
              <a:gd name="connsiteY2" fmla="*/ 1746504 h 2696965"/>
              <a:gd name="connsiteX3" fmla="*/ 2836277 w 2871285"/>
              <a:gd name="connsiteY3" fmla="*/ 2121408 h 2696965"/>
              <a:gd name="connsiteX4" fmla="*/ 2086469 w 2871285"/>
              <a:gd name="connsiteY4" fmla="*/ 2660904 h 2696965"/>
              <a:gd name="connsiteX5" fmla="*/ 852029 w 2871285"/>
              <a:gd name="connsiteY5" fmla="*/ 2633472 h 2696965"/>
              <a:gd name="connsiteX6" fmla="*/ 74789 w 2871285"/>
              <a:gd name="connsiteY6" fmla="*/ 2523744 h 2696965"/>
              <a:gd name="connsiteX7" fmla="*/ 74789 w 2871285"/>
              <a:gd name="connsiteY7" fmla="*/ 2514600 h 2696965"/>
              <a:gd name="connsiteX0" fmla="*/ 888605 w 2875750"/>
              <a:gd name="connsiteY0" fmla="*/ 0 h 2696965"/>
              <a:gd name="connsiteX1" fmla="*/ 1912733 w 2875750"/>
              <a:gd name="connsiteY1" fmla="*/ 960120 h 2696965"/>
              <a:gd name="connsiteX2" fmla="*/ 2680829 w 2875750"/>
              <a:gd name="connsiteY2" fmla="*/ 1737360 h 2696965"/>
              <a:gd name="connsiteX3" fmla="*/ 2836277 w 2875750"/>
              <a:gd name="connsiteY3" fmla="*/ 2121408 h 2696965"/>
              <a:gd name="connsiteX4" fmla="*/ 2086469 w 2875750"/>
              <a:gd name="connsiteY4" fmla="*/ 2660904 h 2696965"/>
              <a:gd name="connsiteX5" fmla="*/ 852029 w 2875750"/>
              <a:gd name="connsiteY5" fmla="*/ 2633472 h 2696965"/>
              <a:gd name="connsiteX6" fmla="*/ 74789 w 2875750"/>
              <a:gd name="connsiteY6" fmla="*/ 2523744 h 2696965"/>
              <a:gd name="connsiteX7" fmla="*/ 74789 w 2875750"/>
              <a:gd name="connsiteY7" fmla="*/ 2514600 h 2696965"/>
              <a:gd name="connsiteX0" fmla="*/ 888605 w 2880772"/>
              <a:gd name="connsiteY0" fmla="*/ 0 h 2696965"/>
              <a:gd name="connsiteX1" fmla="*/ 1912733 w 2880772"/>
              <a:gd name="connsiteY1" fmla="*/ 960120 h 2696965"/>
              <a:gd name="connsiteX2" fmla="*/ 2699117 w 2880772"/>
              <a:gd name="connsiteY2" fmla="*/ 1636776 h 2696965"/>
              <a:gd name="connsiteX3" fmla="*/ 2836277 w 2880772"/>
              <a:gd name="connsiteY3" fmla="*/ 2121408 h 2696965"/>
              <a:gd name="connsiteX4" fmla="*/ 2086469 w 2880772"/>
              <a:gd name="connsiteY4" fmla="*/ 2660904 h 2696965"/>
              <a:gd name="connsiteX5" fmla="*/ 852029 w 2880772"/>
              <a:gd name="connsiteY5" fmla="*/ 2633472 h 2696965"/>
              <a:gd name="connsiteX6" fmla="*/ 74789 w 2880772"/>
              <a:gd name="connsiteY6" fmla="*/ 2523744 h 2696965"/>
              <a:gd name="connsiteX7" fmla="*/ 74789 w 2880772"/>
              <a:gd name="connsiteY7" fmla="*/ 2514600 h 2696965"/>
              <a:gd name="connsiteX0" fmla="*/ 888605 w 2879633"/>
              <a:gd name="connsiteY0" fmla="*/ 0 h 2696965"/>
              <a:gd name="connsiteX1" fmla="*/ 1949309 w 2879633"/>
              <a:gd name="connsiteY1" fmla="*/ 905256 h 2696965"/>
              <a:gd name="connsiteX2" fmla="*/ 2699117 w 2879633"/>
              <a:gd name="connsiteY2" fmla="*/ 1636776 h 2696965"/>
              <a:gd name="connsiteX3" fmla="*/ 2836277 w 2879633"/>
              <a:gd name="connsiteY3" fmla="*/ 2121408 h 2696965"/>
              <a:gd name="connsiteX4" fmla="*/ 2086469 w 2879633"/>
              <a:gd name="connsiteY4" fmla="*/ 2660904 h 2696965"/>
              <a:gd name="connsiteX5" fmla="*/ 852029 w 2879633"/>
              <a:gd name="connsiteY5" fmla="*/ 2633472 h 2696965"/>
              <a:gd name="connsiteX6" fmla="*/ 74789 w 2879633"/>
              <a:gd name="connsiteY6" fmla="*/ 2523744 h 2696965"/>
              <a:gd name="connsiteX7" fmla="*/ 74789 w 2879633"/>
              <a:gd name="connsiteY7" fmla="*/ 2514600 h 2696965"/>
              <a:gd name="connsiteX0" fmla="*/ 760589 w 2879633"/>
              <a:gd name="connsiteY0" fmla="*/ 0 h 2696965"/>
              <a:gd name="connsiteX1" fmla="*/ 1949309 w 2879633"/>
              <a:gd name="connsiteY1" fmla="*/ 905256 h 2696965"/>
              <a:gd name="connsiteX2" fmla="*/ 2699117 w 2879633"/>
              <a:gd name="connsiteY2" fmla="*/ 1636776 h 2696965"/>
              <a:gd name="connsiteX3" fmla="*/ 2836277 w 2879633"/>
              <a:gd name="connsiteY3" fmla="*/ 2121408 h 2696965"/>
              <a:gd name="connsiteX4" fmla="*/ 2086469 w 2879633"/>
              <a:gd name="connsiteY4" fmla="*/ 2660904 h 2696965"/>
              <a:gd name="connsiteX5" fmla="*/ 852029 w 2879633"/>
              <a:gd name="connsiteY5" fmla="*/ 2633472 h 2696965"/>
              <a:gd name="connsiteX6" fmla="*/ 74789 w 2879633"/>
              <a:gd name="connsiteY6" fmla="*/ 2523744 h 2696965"/>
              <a:gd name="connsiteX7" fmla="*/ 74789 w 2879633"/>
              <a:gd name="connsiteY7" fmla="*/ 2514600 h 2696965"/>
              <a:gd name="connsiteX0" fmla="*/ 760589 w 2879633"/>
              <a:gd name="connsiteY0" fmla="*/ 0 h 2696965"/>
              <a:gd name="connsiteX1" fmla="*/ 1949309 w 2879633"/>
              <a:gd name="connsiteY1" fmla="*/ 905256 h 2696965"/>
              <a:gd name="connsiteX2" fmla="*/ 2699117 w 2879633"/>
              <a:gd name="connsiteY2" fmla="*/ 1636776 h 2696965"/>
              <a:gd name="connsiteX3" fmla="*/ 2836277 w 2879633"/>
              <a:gd name="connsiteY3" fmla="*/ 2121408 h 2696965"/>
              <a:gd name="connsiteX4" fmla="*/ 2086469 w 2879633"/>
              <a:gd name="connsiteY4" fmla="*/ 2660904 h 2696965"/>
              <a:gd name="connsiteX5" fmla="*/ 852029 w 2879633"/>
              <a:gd name="connsiteY5" fmla="*/ 2633472 h 2696965"/>
              <a:gd name="connsiteX6" fmla="*/ 74789 w 2879633"/>
              <a:gd name="connsiteY6" fmla="*/ 2523744 h 2696965"/>
              <a:gd name="connsiteX7" fmla="*/ 74789 w 2879633"/>
              <a:gd name="connsiteY7" fmla="*/ 2514600 h 2696965"/>
              <a:gd name="connsiteX0" fmla="*/ 760589 w 2918361"/>
              <a:gd name="connsiteY0" fmla="*/ 0 h 2686183"/>
              <a:gd name="connsiteX1" fmla="*/ 1949309 w 2918361"/>
              <a:gd name="connsiteY1" fmla="*/ 905256 h 2686183"/>
              <a:gd name="connsiteX2" fmla="*/ 2699117 w 2918361"/>
              <a:gd name="connsiteY2" fmla="*/ 1636776 h 2686183"/>
              <a:gd name="connsiteX3" fmla="*/ 2881997 w 2918361"/>
              <a:gd name="connsiteY3" fmla="*/ 2267712 h 2686183"/>
              <a:gd name="connsiteX4" fmla="*/ 2086469 w 2918361"/>
              <a:gd name="connsiteY4" fmla="*/ 2660904 h 2686183"/>
              <a:gd name="connsiteX5" fmla="*/ 852029 w 2918361"/>
              <a:gd name="connsiteY5" fmla="*/ 2633472 h 2686183"/>
              <a:gd name="connsiteX6" fmla="*/ 74789 w 2918361"/>
              <a:gd name="connsiteY6" fmla="*/ 2523744 h 2686183"/>
              <a:gd name="connsiteX7" fmla="*/ 74789 w 2918361"/>
              <a:gd name="connsiteY7" fmla="*/ 2514600 h 2686183"/>
              <a:gd name="connsiteX0" fmla="*/ 760589 w 2910447"/>
              <a:gd name="connsiteY0" fmla="*/ 0 h 2680139"/>
              <a:gd name="connsiteX1" fmla="*/ 1949309 w 2910447"/>
              <a:gd name="connsiteY1" fmla="*/ 905256 h 2680139"/>
              <a:gd name="connsiteX2" fmla="*/ 2699117 w 2910447"/>
              <a:gd name="connsiteY2" fmla="*/ 1636776 h 2680139"/>
              <a:gd name="connsiteX3" fmla="*/ 2872853 w 2910447"/>
              <a:gd name="connsiteY3" fmla="*/ 2350008 h 2680139"/>
              <a:gd name="connsiteX4" fmla="*/ 2086469 w 2910447"/>
              <a:gd name="connsiteY4" fmla="*/ 2660904 h 2680139"/>
              <a:gd name="connsiteX5" fmla="*/ 852029 w 2910447"/>
              <a:gd name="connsiteY5" fmla="*/ 2633472 h 2680139"/>
              <a:gd name="connsiteX6" fmla="*/ 74789 w 2910447"/>
              <a:gd name="connsiteY6" fmla="*/ 2523744 h 2680139"/>
              <a:gd name="connsiteX7" fmla="*/ 74789 w 2910447"/>
              <a:gd name="connsiteY7" fmla="*/ 2514600 h 2680139"/>
              <a:gd name="connsiteX0" fmla="*/ 760589 w 2911096"/>
              <a:gd name="connsiteY0" fmla="*/ 0 h 2720084"/>
              <a:gd name="connsiteX1" fmla="*/ 1949309 w 2911096"/>
              <a:gd name="connsiteY1" fmla="*/ 905256 h 2720084"/>
              <a:gd name="connsiteX2" fmla="*/ 2699117 w 2911096"/>
              <a:gd name="connsiteY2" fmla="*/ 1636776 h 2720084"/>
              <a:gd name="connsiteX3" fmla="*/ 2872853 w 2911096"/>
              <a:gd name="connsiteY3" fmla="*/ 2350008 h 2720084"/>
              <a:gd name="connsiteX4" fmla="*/ 2077325 w 2911096"/>
              <a:gd name="connsiteY4" fmla="*/ 2706624 h 2720084"/>
              <a:gd name="connsiteX5" fmla="*/ 852029 w 2911096"/>
              <a:gd name="connsiteY5" fmla="*/ 2633472 h 2720084"/>
              <a:gd name="connsiteX6" fmla="*/ 74789 w 2911096"/>
              <a:gd name="connsiteY6" fmla="*/ 2523744 h 2720084"/>
              <a:gd name="connsiteX7" fmla="*/ 74789 w 2911096"/>
              <a:gd name="connsiteY7" fmla="*/ 2514600 h 2720084"/>
              <a:gd name="connsiteX0" fmla="*/ 760589 w 2911096"/>
              <a:gd name="connsiteY0" fmla="*/ 0 h 2725667"/>
              <a:gd name="connsiteX1" fmla="*/ 1949309 w 2911096"/>
              <a:gd name="connsiteY1" fmla="*/ 905256 h 2725667"/>
              <a:gd name="connsiteX2" fmla="*/ 2699117 w 2911096"/>
              <a:gd name="connsiteY2" fmla="*/ 1636776 h 2725667"/>
              <a:gd name="connsiteX3" fmla="*/ 2872853 w 2911096"/>
              <a:gd name="connsiteY3" fmla="*/ 2350008 h 2725667"/>
              <a:gd name="connsiteX4" fmla="*/ 2077325 w 2911096"/>
              <a:gd name="connsiteY4" fmla="*/ 2706624 h 2725667"/>
              <a:gd name="connsiteX5" fmla="*/ 852029 w 2911096"/>
              <a:gd name="connsiteY5" fmla="*/ 2660904 h 2725667"/>
              <a:gd name="connsiteX6" fmla="*/ 74789 w 2911096"/>
              <a:gd name="connsiteY6" fmla="*/ 2523744 h 2725667"/>
              <a:gd name="connsiteX7" fmla="*/ 74789 w 2911096"/>
              <a:gd name="connsiteY7" fmla="*/ 2514600 h 2725667"/>
              <a:gd name="connsiteX0" fmla="*/ 760589 w 2930019"/>
              <a:gd name="connsiteY0" fmla="*/ 0 h 2915677"/>
              <a:gd name="connsiteX1" fmla="*/ 1949309 w 2930019"/>
              <a:gd name="connsiteY1" fmla="*/ 905256 h 2915677"/>
              <a:gd name="connsiteX2" fmla="*/ 2699117 w 2930019"/>
              <a:gd name="connsiteY2" fmla="*/ 1636776 h 2915677"/>
              <a:gd name="connsiteX3" fmla="*/ 2872853 w 2930019"/>
              <a:gd name="connsiteY3" fmla="*/ 2350008 h 2915677"/>
              <a:gd name="connsiteX4" fmla="*/ 1813088 w 2930019"/>
              <a:gd name="connsiteY4" fmla="*/ 2908279 h 2915677"/>
              <a:gd name="connsiteX5" fmla="*/ 852029 w 2930019"/>
              <a:gd name="connsiteY5" fmla="*/ 2660904 h 2915677"/>
              <a:gd name="connsiteX6" fmla="*/ 74789 w 2930019"/>
              <a:gd name="connsiteY6" fmla="*/ 2523744 h 2915677"/>
              <a:gd name="connsiteX7" fmla="*/ 74789 w 2930019"/>
              <a:gd name="connsiteY7" fmla="*/ 2514600 h 2915677"/>
              <a:gd name="connsiteX0" fmla="*/ 760589 w 2930019"/>
              <a:gd name="connsiteY0" fmla="*/ 0 h 2938448"/>
              <a:gd name="connsiteX1" fmla="*/ 1949309 w 2930019"/>
              <a:gd name="connsiteY1" fmla="*/ 905256 h 2938448"/>
              <a:gd name="connsiteX2" fmla="*/ 2699117 w 2930019"/>
              <a:gd name="connsiteY2" fmla="*/ 1636776 h 2938448"/>
              <a:gd name="connsiteX3" fmla="*/ 2872853 w 2930019"/>
              <a:gd name="connsiteY3" fmla="*/ 2350008 h 2938448"/>
              <a:gd name="connsiteX4" fmla="*/ 1813088 w 2930019"/>
              <a:gd name="connsiteY4" fmla="*/ 2908279 h 2938448"/>
              <a:gd name="connsiteX5" fmla="*/ 1078021 w 2930019"/>
              <a:gd name="connsiteY5" fmla="*/ 2827790 h 2938448"/>
              <a:gd name="connsiteX6" fmla="*/ 74789 w 2930019"/>
              <a:gd name="connsiteY6" fmla="*/ 2523744 h 2938448"/>
              <a:gd name="connsiteX7" fmla="*/ 74789 w 2930019"/>
              <a:gd name="connsiteY7" fmla="*/ 2514600 h 2938448"/>
              <a:gd name="connsiteX0" fmla="*/ 760589 w 2930019"/>
              <a:gd name="connsiteY0" fmla="*/ 0 h 2891724"/>
              <a:gd name="connsiteX1" fmla="*/ 1949309 w 2930019"/>
              <a:gd name="connsiteY1" fmla="*/ 905256 h 2891724"/>
              <a:gd name="connsiteX2" fmla="*/ 2699117 w 2930019"/>
              <a:gd name="connsiteY2" fmla="*/ 1636776 h 2891724"/>
              <a:gd name="connsiteX3" fmla="*/ 2872853 w 2930019"/>
              <a:gd name="connsiteY3" fmla="*/ 2350008 h 2891724"/>
              <a:gd name="connsiteX4" fmla="*/ 1813088 w 2930019"/>
              <a:gd name="connsiteY4" fmla="*/ 2849174 h 2891724"/>
              <a:gd name="connsiteX5" fmla="*/ 1078021 w 2930019"/>
              <a:gd name="connsiteY5" fmla="*/ 2827790 h 2891724"/>
              <a:gd name="connsiteX6" fmla="*/ 74789 w 2930019"/>
              <a:gd name="connsiteY6" fmla="*/ 2523744 h 2891724"/>
              <a:gd name="connsiteX7" fmla="*/ 74789 w 2930019"/>
              <a:gd name="connsiteY7" fmla="*/ 2514600 h 2891724"/>
              <a:gd name="connsiteX0" fmla="*/ 760589 w 2930019"/>
              <a:gd name="connsiteY0" fmla="*/ 0 h 2884159"/>
              <a:gd name="connsiteX1" fmla="*/ 1949309 w 2930019"/>
              <a:gd name="connsiteY1" fmla="*/ 905256 h 2884159"/>
              <a:gd name="connsiteX2" fmla="*/ 2699117 w 2930019"/>
              <a:gd name="connsiteY2" fmla="*/ 1636776 h 2884159"/>
              <a:gd name="connsiteX3" fmla="*/ 2872853 w 2930019"/>
              <a:gd name="connsiteY3" fmla="*/ 2350008 h 2884159"/>
              <a:gd name="connsiteX4" fmla="*/ 1813088 w 2930019"/>
              <a:gd name="connsiteY4" fmla="*/ 2849174 h 2884159"/>
              <a:gd name="connsiteX5" fmla="*/ 1078021 w 2930019"/>
              <a:gd name="connsiteY5" fmla="*/ 2827790 h 2884159"/>
              <a:gd name="connsiteX6" fmla="*/ 74789 w 2930019"/>
              <a:gd name="connsiteY6" fmla="*/ 2523744 h 2884159"/>
              <a:gd name="connsiteX7" fmla="*/ 74789 w 2930019"/>
              <a:gd name="connsiteY7" fmla="*/ 2514600 h 2884159"/>
              <a:gd name="connsiteX0" fmla="*/ 828804 w 2998234"/>
              <a:gd name="connsiteY0" fmla="*/ 0 h 2884159"/>
              <a:gd name="connsiteX1" fmla="*/ 2017524 w 2998234"/>
              <a:gd name="connsiteY1" fmla="*/ 905256 h 2884159"/>
              <a:gd name="connsiteX2" fmla="*/ 2767332 w 2998234"/>
              <a:gd name="connsiteY2" fmla="*/ 1636776 h 2884159"/>
              <a:gd name="connsiteX3" fmla="*/ 2941068 w 2998234"/>
              <a:gd name="connsiteY3" fmla="*/ 2350008 h 2884159"/>
              <a:gd name="connsiteX4" fmla="*/ 1881303 w 2998234"/>
              <a:gd name="connsiteY4" fmla="*/ 2849174 h 2884159"/>
              <a:gd name="connsiteX5" fmla="*/ 1146236 w 2998234"/>
              <a:gd name="connsiteY5" fmla="*/ 2827790 h 2884159"/>
              <a:gd name="connsiteX6" fmla="*/ 143004 w 2998234"/>
              <a:gd name="connsiteY6" fmla="*/ 2523744 h 2884159"/>
              <a:gd name="connsiteX7" fmla="*/ 28269 w 2998234"/>
              <a:gd name="connsiteY7" fmla="*/ 2472878 h 2884159"/>
              <a:gd name="connsiteX0" fmla="*/ 805521 w 2974951"/>
              <a:gd name="connsiteY0" fmla="*/ 0 h 2879013"/>
              <a:gd name="connsiteX1" fmla="*/ 1994241 w 2974951"/>
              <a:gd name="connsiteY1" fmla="*/ 905256 h 2879013"/>
              <a:gd name="connsiteX2" fmla="*/ 2744049 w 2974951"/>
              <a:gd name="connsiteY2" fmla="*/ 1636776 h 2879013"/>
              <a:gd name="connsiteX3" fmla="*/ 2917785 w 2974951"/>
              <a:gd name="connsiteY3" fmla="*/ 2350008 h 2879013"/>
              <a:gd name="connsiteX4" fmla="*/ 1858020 w 2974951"/>
              <a:gd name="connsiteY4" fmla="*/ 2849174 h 2879013"/>
              <a:gd name="connsiteX5" fmla="*/ 1122953 w 2974951"/>
              <a:gd name="connsiteY5" fmla="*/ 2827790 h 2879013"/>
              <a:gd name="connsiteX6" fmla="*/ 655149 w 2974951"/>
              <a:gd name="connsiteY6" fmla="*/ 2641956 h 2879013"/>
              <a:gd name="connsiteX7" fmla="*/ 4986 w 2974951"/>
              <a:gd name="connsiteY7" fmla="*/ 2472878 h 2879013"/>
              <a:gd name="connsiteX0" fmla="*/ 805521 w 2974951"/>
              <a:gd name="connsiteY0" fmla="*/ 0 h 2928909"/>
              <a:gd name="connsiteX1" fmla="*/ 1994241 w 2974951"/>
              <a:gd name="connsiteY1" fmla="*/ 905256 h 2928909"/>
              <a:gd name="connsiteX2" fmla="*/ 2744049 w 2974951"/>
              <a:gd name="connsiteY2" fmla="*/ 1636776 h 2928909"/>
              <a:gd name="connsiteX3" fmla="*/ 2917785 w 2974951"/>
              <a:gd name="connsiteY3" fmla="*/ 2350008 h 2928909"/>
              <a:gd name="connsiteX4" fmla="*/ 1858020 w 2974951"/>
              <a:gd name="connsiteY4" fmla="*/ 2849174 h 2928909"/>
              <a:gd name="connsiteX5" fmla="*/ 1394144 w 2974951"/>
              <a:gd name="connsiteY5" fmla="*/ 2907757 h 2928909"/>
              <a:gd name="connsiteX6" fmla="*/ 655149 w 2974951"/>
              <a:gd name="connsiteY6" fmla="*/ 2641956 h 2928909"/>
              <a:gd name="connsiteX7" fmla="*/ 4986 w 2974951"/>
              <a:gd name="connsiteY7" fmla="*/ 2472878 h 2928909"/>
              <a:gd name="connsiteX0" fmla="*/ 805521 w 2974951"/>
              <a:gd name="connsiteY0" fmla="*/ 0 h 2918316"/>
              <a:gd name="connsiteX1" fmla="*/ 1994241 w 2974951"/>
              <a:gd name="connsiteY1" fmla="*/ 905256 h 2918316"/>
              <a:gd name="connsiteX2" fmla="*/ 2744049 w 2974951"/>
              <a:gd name="connsiteY2" fmla="*/ 1636776 h 2918316"/>
              <a:gd name="connsiteX3" fmla="*/ 2917785 w 2974951"/>
              <a:gd name="connsiteY3" fmla="*/ 2350008 h 2918316"/>
              <a:gd name="connsiteX4" fmla="*/ 1858020 w 2974951"/>
              <a:gd name="connsiteY4" fmla="*/ 2849174 h 2918316"/>
              <a:gd name="connsiteX5" fmla="*/ 1394144 w 2974951"/>
              <a:gd name="connsiteY5" fmla="*/ 2907757 h 2918316"/>
              <a:gd name="connsiteX6" fmla="*/ 655149 w 2974951"/>
              <a:gd name="connsiteY6" fmla="*/ 2641956 h 2918316"/>
              <a:gd name="connsiteX7" fmla="*/ 4986 w 2974951"/>
              <a:gd name="connsiteY7" fmla="*/ 2472878 h 2918316"/>
              <a:gd name="connsiteX0" fmla="*/ 805521 w 2974951"/>
              <a:gd name="connsiteY0" fmla="*/ 0 h 2924345"/>
              <a:gd name="connsiteX1" fmla="*/ 1994241 w 2974951"/>
              <a:gd name="connsiteY1" fmla="*/ 905256 h 2924345"/>
              <a:gd name="connsiteX2" fmla="*/ 2744049 w 2974951"/>
              <a:gd name="connsiteY2" fmla="*/ 1636776 h 2924345"/>
              <a:gd name="connsiteX3" fmla="*/ 2917785 w 2974951"/>
              <a:gd name="connsiteY3" fmla="*/ 2350008 h 2924345"/>
              <a:gd name="connsiteX4" fmla="*/ 1858020 w 2974951"/>
              <a:gd name="connsiteY4" fmla="*/ 2849174 h 2924345"/>
              <a:gd name="connsiteX5" fmla="*/ 1394144 w 2974951"/>
              <a:gd name="connsiteY5" fmla="*/ 2907757 h 2924345"/>
              <a:gd name="connsiteX6" fmla="*/ 655149 w 2974951"/>
              <a:gd name="connsiteY6" fmla="*/ 2641956 h 2924345"/>
              <a:gd name="connsiteX7" fmla="*/ 4986 w 2974951"/>
              <a:gd name="connsiteY7" fmla="*/ 2472878 h 2924345"/>
              <a:gd name="connsiteX0" fmla="*/ 805521 w 2974951"/>
              <a:gd name="connsiteY0" fmla="*/ 0 h 2921320"/>
              <a:gd name="connsiteX1" fmla="*/ 1994241 w 2974951"/>
              <a:gd name="connsiteY1" fmla="*/ 905256 h 2921320"/>
              <a:gd name="connsiteX2" fmla="*/ 2744049 w 2974951"/>
              <a:gd name="connsiteY2" fmla="*/ 1636776 h 2921320"/>
              <a:gd name="connsiteX3" fmla="*/ 2917785 w 2974951"/>
              <a:gd name="connsiteY3" fmla="*/ 2350008 h 2921320"/>
              <a:gd name="connsiteX4" fmla="*/ 1858020 w 2974951"/>
              <a:gd name="connsiteY4" fmla="*/ 2849174 h 2921320"/>
              <a:gd name="connsiteX5" fmla="*/ 1394144 w 2974951"/>
              <a:gd name="connsiteY5" fmla="*/ 2907757 h 2921320"/>
              <a:gd name="connsiteX6" fmla="*/ 655149 w 2974951"/>
              <a:gd name="connsiteY6" fmla="*/ 2641956 h 2921320"/>
              <a:gd name="connsiteX7" fmla="*/ 4986 w 2974951"/>
              <a:gd name="connsiteY7" fmla="*/ 2472878 h 2921320"/>
              <a:gd name="connsiteX0" fmla="*/ 746928 w 2916358"/>
              <a:gd name="connsiteY0" fmla="*/ 0 h 2921320"/>
              <a:gd name="connsiteX1" fmla="*/ 1935648 w 2916358"/>
              <a:gd name="connsiteY1" fmla="*/ 905256 h 2921320"/>
              <a:gd name="connsiteX2" fmla="*/ 2685456 w 2916358"/>
              <a:gd name="connsiteY2" fmla="*/ 1636776 h 2921320"/>
              <a:gd name="connsiteX3" fmla="*/ 2859192 w 2916358"/>
              <a:gd name="connsiteY3" fmla="*/ 2350008 h 2921320"/>
              <a:gd name="connsiteX4" fmla="*/ 1799427 w 2916358"/>
              <a:gd name="connsiteY4" fmla="*/ 2849174 h 2921320"/>
              <a:gd name="connsiteX5" fmla="*/ 1335551 w 2916358"/>
              <a:gd name="connsiteY5" fmla="*/ 2907757 h 2921320"/>
              <a:gd name="connsiteX6" fmla="*/ 596556 w 2916358"/>
              <a:gd name="connsiteY6" fmla="*/ 2641956 h 2921320"/>
              <a:gd name="connsiteX7" fmla="*/ 5499 w 2916358"/>
              <a:gd name="connsiteY7" fmla="*/ 2500693 h 2921320"/>
              <a:gd name="connsiteX0" fmla="*/ 759344 w 2928774"/>
              <a:gd name="connsiteY0" fmla="*/ 0 h 2921320"/>
              <a:gd name="connsiteX1" fmla="*/ 1948064 w 2928774"/>
              <a:gd name="connsiteY1" fmla="*/ 905256 h 2921320"/>
              <a:gd name="connsiteX2" fmla="*/ 2697872 w 2928774"/>
              <a:gd name="connsiteY2" fmla="*/ 1636776 h 2921320"/>
              <a:gd name="connsiteX3" fmla="*/ 2871608 w 2928774"/>
              <a:gd name="connsiteY3" fmla="*/ 2350008 h 2921320"/>
              <a:gd name="connsiteX4" fmla="*/ 1811843 w 2928774"/>
              <a:gd name="connsiteY4" fmla="*/ 2849174 h 2921320"/>
              <a:gd name="connsiteX5" fmla="*/ 1347967 w 2928774"/>
              <a:gd name="connsiteY5" fmla="*/ 2907757 h 2921320"/>
              <a:gd name="connsiteX6" fmla="*/ 608972 w 2928774"/>
              <a:gd name="connsiteY6" fmla="*/ 2641956 h 2921320"/>
              <a:gd name="connsiteX7" fmla="*/ 17915 w 2928774"/>
              <a:gd name="connsiteY7" fmla="*/ 2500693 h 2921320"/>
              <a:gd name="connsiteX0" fmla="*/ 776285 w 2945715"/>
              <a:gd name="connsiteY0" fmla="*/ 0 h 2921320"/>
              <a:gd name="connsiteX1" fmla="*/ 1965005 w 2945715"/>
              <a:gd name="connsiteY1" fmla="*/ 905256 h 2921320"/>
              <a:gd name="connsiteX2" fmla="*/ 2714813 w 2945715"/>
              <a:gd name="connsiteY2" fmla="*/ 1636776 h 2921320"/>
              <a:gd name="connsiteX3" fmla="*/ 2888549 w 2945715"/>
              <a:gd name="connsiteY3" fmla="*/ 2350008 h 2921320"/>
              <a:gd name="connsiteX4" fmla="*/ 1828784 w 2945715"/>
              <a:gd name="connsiteY4" fmla="*/ 2849174 h 2921320"/>
              <a:gd name="connsiteX5" fmla="*/ 1364908 w 2945715"/>
              <a:gd name="connsiteY5" fmla="*/ 2907757 h 2921320"/>
              <a:gd name="connsiteX6" fmla="*/ 625913 w 2945715"/>
              <a:gd name="connsiteY6" fmla="*/ 2641956 h 2921320"/>
              <a:gd name="connsiteX7" fmla="*/ 17472 w 2945715"/>
              <a:gd name="connsiteY7" fmla="*/ 2462448 h 2921320"/>
              <a:gd name="connsiteX0" fmla="*/ 758813 w 2928243"/>
              <a:gd name="connsiteY0" fmla="*/ 0 h 2921320"/>
              <a:gd name="connsiteX1" fmla="*/ 1947533 w 2928243"/>
              <a:gd name="connsiteY1" fmla="*/ 905256 h 2921320"/>
              <a:gd name="connsiteX2" fmla="*/ 2697341 w 2928243"/>
              <a:gd name="connsiteY2" fmla="*/ 1636776 h 2921320"/>
              <a:gd name="connsiteX3" fmla="*/ 2871077 w 2928243"/>
              <a:gd name="connsiteY3" fmla="*/ 2350008 h 2921320"/>
              <a:gd name="connsiteX4" fmla="*/ 1811312 w 2928243"/>
              <a:gd name="connsiteY4" fmla="*/ 2849174 h 2921320"/>
              <a:gd name="connsiteX5" fmla="*/ 1347436 w 2928243"/>
              <a:gd name="connsiteY5" fmla="*/ 2907757 h 2921320"/>
              <a:gd name="connsiteX6" fmla="*/ 608441 w 2928243"/>
              <a:gd name="connsiteY6" fmla="*/ 2641956 h 2921320"/>
              <a:gd name="connsiteX7" fmla="*/ 0 w 2928243"/>
              <a:gd name="connsiteY7" fmla="*/ 2462448 h 2921320"/>
              <a:gd name="connsiteX0" fmla="*/ 758813 w 2928243"/>
              <a:gd name="connsiteY0" fmla="*/ 0 h 2921320"/>
              <a:gd name="connsiteX1" fmla="*/ 1947533 w 2928243"/>
              <a:gd name="connsiteY1" fmla="*/ 905256 h 2921320"/>
              <a:gd name="connsiteX2" fmla="*/ 2697341 w 2928243"/>
              <a:gd name="connsiteY2" fmla="*/ 1636776 h 2921320"/>
              <a:gd name="connsiteX3" fmla="*/ 2871077 w 2928243"/>
              <a:gd name="connsiteY3" fmla="*/ 2350008 h 2921320"/>
              <a:gd name="connsiteX4" fmla="*/ 1811312 w 2928243"/>
              <a:gd name="connsiteY4" fmla="*/ 2849174 h 2921320"/>
              <a:gd name="connsiteX5" fmla="*/ 1347436 w 2928243"/>
              <a:gd name="connsiteY5" fmla="*/ 2907757 h 2921320"/>
              <a:gd name="connsiteX6" fmla="*/ 608441 w 2928243"/>
              <a:gd name="connsiteY6" fmla="*/ 2641956 h 2921320"/>
              <a:gd name="connsiteX7" fmla="*/ 0 w 2928243"/>
              <a:gd name="connsiteY7" fmla="*/ 2462448 h 2921320"/>
              <a:gd name="connsiteX0" fmla="*/ 758813 w 2928243"/>
              <a:gd name="connsiteY0" fmla="*/ 0 h 2921320"/>
              <a:gd name="connsiteX1" fmla="*/ 1947533 w 2928243"/>
              <a:gd name="connsiteY1" fmla="*/ 905256 h 2921320"/>
              <a:gd name="connsiteX2" fmla="*/ 2697341 w 2928243"/>
              <a:gd name="connsiteY2" fmla="*/ 1636776 h 2921320"/>
              <a:gd name="connsiteX3" fmla="*/ 2871077 w 2928243"/>
              <a:gd name="connsiteY3" fmla="*/ 2350008 h 2921320"/>
              <a:gd name="connsiteX4" fmla="*/ 1811312 w 2928243"/>
              <a:gd name="connsiteY4" fmla="*/ 2849174 h 2921320"/>
              <a:gd name="connsiteX5" fmla="*/ 1347436 w 2928243"/>
              <a:gd name="connsiteY5" fmla="*/ 2907757 h 2921320"/>
              <a:gd name="connsiteX6" fmla="*/ 608441 w 2928243"/>
              <a:gd name="connsiteY6" fmla="*/ 2641956 h 2921320"/>
              <a:gd name="connsiteX7" fmla="*/ 0 w 2928243"/>
              <a:gd name="connsiteY7" fmla="*/ 2462448 h 2921320"/>
              <a:gd name="connsiteX0" fmla="*/ 758813 w 2928243"/>
              <a:gd name="connsiteY0" fmla="*/ 0 h 2921320"/>
              <a:gd name="connsiteX1" fmla="*/ 1947533 w 2928243"/>
              <a:gd name="connsiteY1" fmla="*/ 905256 h 2921320"/>
              <a:gd name="connsiteX2" fmla="*/ 2697341 w 2928243"/>
              <a:gd name="connsiteY2" fmla="*/ 1636776 h 2921320"/>
              <a:gd name="connsiteX3" fmla="*/ 2871077 w 2928243"/>
              <a:gd name="connsiteY3" fmla="*/ 2350008 h 2921320"/>
              <a:gd name="connsiteX4" fmla="*/ 1811312 w 2928243"/>
              <a:gd name="connsiteY4" fmla="*/ 2849174 h 2921320"/>
              <a:gd name="connsiteX5" fmla="*/ 1347436 w 2928243"/>
              <a:gd name="connsiteY5" fmla="*/ 2907757 h 2921320"/>
              <a:gd name="connsiteX6" fmla="*/ 608441 w 2928243"/>
              <a:gd name="connsiteY6" fmla="*/ 2641956 h 2921320"/>
              <a:gd name="connsiteX7" fmla="*/ 0 w 2928243"/>
              <a:gd name="connsiteY7" fmla="*/ 2462448 h 2921320"/>
              <a:gd name="connsiteX0" fmla="*/ 758813 w 2928243"/>
              <a:gd name="connsiteY0" fmla="*/ 0 h 2916825"/>
              <a:gd name="connsiteX1" fmla="*/ 1947533 w 2928243"/>
              <a:gd name="connsiteY1" fmla="*/ 905256 h 2916825"/>
              <a:gd name="connsiteX2" fmla="*/ 2697341 w 2928243"/>
              <a:gd name="connsiteY2" fmla="*/ 1636776 h 2916825"/>
              <a:gd name="connsiteX3" fmla="*/ 2871077 w 2928243"/>
              <a:gd name="connsiteY3" fmla="*/ 2350008 h 2916825"/>
              <a:gd name="connsiteX4" fmla="*/ 1811312 w 2928243"/>
              <a:gd name="connsiteY4" fmla="*/ 2849174 h 2916825"/>
              <a:gd name="connsiteX5" fmla="*/ 1347436 w 2928243"/>
              <a:gd name="connsiteY5" fmla="*/ 2907757 h 2916825"/>
              <a:gd name="connsiteX6" fmla="*/ 608441 w 2928243"/>
              <a:gd name="connsiteY6" fmla="*/ 2641956 h 2916825"/>
              <a:gd name="connsiteX7" fmla="*/ 0 w 2928243"/>
              <a:gd name="connsiteY7" fmla="*/ 2462448 h 2916825"/>
              <a:gd name="connsiteX0" fmla="*/ 758813 w 2927240"/>
              <a:gd name="connsiteY0" fmla="*/ 0 h 2934918"/>
              <a:gd name="connsiteX1" fmla="*/ 1947533 w 2927240"/>
              <a:gd name="connsiteY1" fmla="*/ 905256 h 2934918"/>
              <a:gd name="connsiteX2" fmla="*/ 2697341 w 2927240"/>
              <a:gd name="connsiteY2" fmla="*/ 1636776 h 2934918"/>
              <a:gd name="connsiteX3" fmla="*/ 2871077 w 2927240"/>
              <a:gd name="connsiteY3" fmla="*/ 2350008 h 2934918"/>
              <a:gd name="connsiteX4" fmla="*/ 1825219 w 2927240"/>
              <a:gd name="connsiteY4" fmla="*/ 2863081 h 2934918"/>
              <a:gd name="connsiteX5" fmla="*/ 1347436 w 2927240"/>
              <a:gd name="connsiteY5" fmla="*/ 2907757 h 2934918"/>
              <a:gd name="connsiteX6" fmla="*/ 608441 w 2927240"/>
              <a:gd name="connsiteY6" fmla="*/ 2641956 h 2934918"/>
              <a:gd name="connsiteX7" fmla="*/ 0 w 2927240"/>
              <a:gd name="connsiteY7" fmla="*/ 2462448 h 2934918"/>
              <a:gd name="connsiteX0" fmla="*/ 758813 w 2927240"/>
              <a:gd name="connsiteY0" fmla="*/ 0 h 2924050"/>
              <a:gd name="connsiteX1" fmla="*/ 1947533 w 2927240"/>
              <a:gd name="connsiteY1" fmla="*/ 905256 h 2924050"/>
              <a:gd name="connsiteX2" fmla="*/ 2697341 w 2927240"/>
              <a:gd name="connsiteY2" fmla="*/ 1636776 h 2924050"/>
              <a:gd name="connsiteX3" fmla="*/ 2871077 w 2927240"/>
              <a:gd name="connsiteY3" fmla="*/ 2350008 h 2924050"/>
              <a:gd name="connsiteX4" fmla="*/ 1825219 w 2927240"/>
              <a:gd name="connsiteY4" fmla="*/ 2863081 h 2924050"/>
              <a:gd name="connsiteX5" fmla="*/ 1347436 w 2927240"/>
              <a:gd name="connsiteY5" fmla="*/ 2907757 h 2924050"/>
              <a:gd name="connsiteX6" fmla="*/ 608441 w 2927240"/>
              <a:gd name="connsiteY6" fmla="*/ 2641956 h 2924050"/>
              <a:gd name="connsiteX7" fmla="*/ 0 w 2927240"/>
              <a:gd name="connsiteY7" fmla="*/ 2462448 h 2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7240" h="2924050">
                <a:moveTo>
                  <a:pt x="758813" y="0"/>
                </a:moveTo>
                <a:cubicBezTo>
                  <a:pt x="1155053" y="283464"/>
                  <a:pt x="1624445" y="632460"/>
                  <a:pt x="1947533" y="905256"/>
                </a:cubicBezTo>
                <a:cubicBezTo>
                  <a:pt x="2270621" y="1178052"/>
                  <a:pt x="2543417" y="1395984"/>
                  <a:pt x="2697341" y="1636776"/>
                </a:cubicBezTo>
                <a:cubicBezTo>
                  <a:pt x="2851265" y="1877568"/>
                  <a:pt x="3016431" y="2145624"/>
                  <a:pt x="2871077" y="2350008"/>
                </a:cubicBezTo>
                <a:cubicBezTo>
                  <a:pt x="2725723" y="2554392"/>
                  <a:pt x="1995716" y="2811845"/>
                  <a:pt x="1825219" y="2863081"/>
                </a:cubicBezTo>
                <a:cubicBezTo>
                  <a:pt x="1654722" y="2914317"/>
                  <a:pt x="1550232" y="2944611"/>
                  <a:pt x="1347436" y="2907757"/>
                </a:cubicBezTo>
                <a:cubicBezTo>
                  <a:pt x="1144640" y="2870903"/>
                  <a:pt x="737981" y="2666340"/>
                  <a:pt x="608441" y="2641956"/>
                </a:cubicBezTo>
                <a:cubicBezTo>
                  <a:pt x="485854" y="2596712"/>
                  <a:pt x="140362" y="2491881"/>
                  <a:pt x="0" y="246244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Forme libre 7"/>
          <p:cNvSpPr/>
          <p:nvPr/>
        </p:nvSpPr>
        <p:spPr>
          <a:xfrm>
            <a:off x="7799832" y="612648"/>
            <a:ext cx="2298317" cy="576390"/>
          </a:xfrm>
          <a:custGeom>
            <a:avLst/>
            <a:gdLst>
              <a:gd name="connsiteX0" fmla="*/ 0 w 2298317"/>
              <a:gd name="connsiteY0" fmla="*/ 0 h 576390"/>
              <a:gd name="connsiteX1" fmla="*/ 274320 w 2298317"/>
              <a:gd name="connsiteY1" fmla="*/ 374904 h 576390"/>
              <a:gd name="connsiteX2" fmla="*/ 1069848 w 2298317"/>
              <a:gd name="connsiteY2" fmla="*/ 576072 h 576390"/>
              <a:gd name="connsiteX3" fmla="*/ 1892808 w 2298317"/>
              <a:gd name="connsiteY3" fmla="*/ 411480 h 576390"/>
              <a:gd name="connsiteX4" fmla="*/ 2249424 w 2298317"/>
              <a:gd name="connsiteY4" fmla="*/ 45720 h 576390"/>
              <a:gd name="connsiteX5" fmla="*/ 2286000 w 2298317"/>
              <a:gd name="connsiteY5" fmla="*/ 18288 h 57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317" h="576390">
                <a:moveTo>
                  <a:pt x="0" y="0"/>
                </a:moveTo>
                <a:cubicBezTo>
                  <a:pt x="48006" y="139446"/>
                  <a:pt x="96012" y="278892"/>
                  <a:pt x="274320" y="374904"/>
                </a:cubicBezTo>
                <a:cubicBezTo>
                  <a:pt x="452628" y="470916"/>
                  <a:pt x="800100" y="569976"/>
                  <a:pt x="1069848" y="576072"/>
                </a:cubicBezTo>
                <a:cubicBezTo>
                  <a:pt x="1339596" y="582168"/>
                  <a:pt x="1696212" y="499872"/>
                  <a:pt x="1892808" y="411480"/>
                </a:cubicBezTo>
                <a:cubicBezTo>
                  <a:pt x="2089404" y="323088"/>
                  <a:pt x="2183892" y="111252"/>
                  <a:pt x="2249424" y="45720"/>
                </a:cubicBezTo>
                <a:cubicBezTo>
                  <a:pt x="2314956" y="-19812"/>
                  <a:pt x="2300478" y="-762"/>
                  <a:pt x="2286000" y="18288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8797625" y="795528"/>
            <a:ext cx="2156886" cy="2670048"/>
          </a:xfrm>
          <a:custGeom>
            <a:avLst/>
            <a:gdLst>
              <a:gd name="connsiteX0" fmla="*/ 1037842 w 2043682"/>
              <a:gd name="connsiteY0" fmla="*/ 0 h 2670048"/>
              <a:gd name="connsiteX1" fmla="*/ 461770 w 2043682"/>
              <a:gd name="connsiteY1" fmla="*/ 603504 h 2670048"/>
              <a:gd name="connsiteX2" fmla="*/ 86866 w 2043682"/>
              <a:gd name="connsiteY2" fmla="*/ 1280160 h 2670048"/>
              <a:gd name="connsiteX3" fmla="*/ 22858 w 2043682"/>
              <a:gd name="connsiteY3" fmla="*/ 1728216 h 2670048"/>
              <a:gd name="connsiteX4" fmla="*/ 397762 w 2043682"/>
              <a:gd name="connsiteY4" fmla="*/ 2130552 h 2670048"/>
              <a:gd name="connsiteX5" fmla="*/ 1348738 w 2043682"/>
              <a:gd name="connsiteY5" fmla="*/ 2514600 h 2670048"/>
              <a:gd name="connsiteX6" fmla="*/ 2043682 w 2043682"/>
              <a:gd name="connsiteY6" fmla="*/ 2670048 h 2670048"/>
              <a:gd name="connsiteX7" fmla="*/ 2043682 w 2043682"/>
              <a:gd name="connsiteY7" fmla="*/ 2670048 h 2670048"/>
              <a:gd name="connsiteX0" fmla="*/ 1060730 w 2066570"/>
              <a:gd name="connsiteY0" fmla="*/ 0 h 2670048"/>
              <a:gd name="connsiteX1" fmla="*/ 484658 w 2066570"/>
              <a:gd name="connsiteY1" fmla="*/ 603504 h 2670048"/>
              <a:gd name="connsiteX2" fmla="*/ 54890 w 2066570"/>
              <a:gd name="connsiteY2" fmla="*/ 1280160 h 2670048"/>
              <a:gd name="connsiteX3" fmla="*/ 45746 w 2066570"/>
              <a:gd name="connsiteY3" fmla="*/ 1728216 h 2670048"/>
              <a:gd name="connsiteX4" fmla="*/ 420650 w 2066570"/>
              <a:gd name="connsiteY4" fmla="*/ 2130552 h 2670048"/>
              <a:gd name="connsiteX5" fmla="*/ 1371626 w 2066570"/>
              <a:gd name="connsiteY5" fmla="*/ 2514600 h 2670048"/>
              <a:gd name="connsiteX6" fmla="*/ 2066570 w 2066570"/>
              <a:gd name="connsiteY6" fmla="*/ 2670048 h 2670048"/>
              <a:gd name="connsiteX7" fmla="*/ 2066570 w 2066570"/>
              <a:gd name="connsiteY7" fmla="*/ 2670048 h 2670048"/>
              <a:gd name="connsiteX0" fmla="*/ 1098644 w 2104484"/>
              <a:gd name="connsiteY0" fmla="*/ 0 h 2670048"/>
              <a:gd name="connsiteX1" fmla="*/ 522572 w 2104484"/>
              <a:gd name="connsiteY1" fmla="*/ 603504 h 2670048"/>
              <a:gd name="connsiteX2" fmla="*/ 92804 w 2104484"/>
              <a:gd name="connsiteY2" fmla="*/ 1280160 h 2670048"/>
              <a:gd name="connsiteX3" fmla="*/ 28796 w 2104484"/>
              <a:gd name="connsiteY3" fmla="*/ 1755648 h 2670048"/>
              <a:gd name="connsiteX4" fmla="*/ 458564 w 2104484"/>
              <a:gd name="connsiteY4" fmla="*/ 2130552 h 2670048"/>
              <a:gd name="connsiteX5" fmla="*/ 1409540 w 2104484"/>
              <a:gd name="connsiteY5" fmla="*/ 2514600 h 2670048"/>
              <a:gd name="connsiteX6" fmla="*/ 2104484 w 2104484"/>
              <a:gd name="connsiteY6" fmla="*/ 2670048 h 2670048"/>
              <a:gd name="connsiteX7" fmla="*/ 2104484 w 2104484"/>
              <a:gd name="connsiteY7" fmla="*/ 2670048 h 2670048"/>
              <a:gd name="connsiteX0" fmla="*/ 1102707 w 2108547"/>
              <a:gd name="connsiteY0" fmla="*/ 0 h 2670048"/>
              <a:gd name="connsiteX1" fmla="*/ 526635 w 2108547"/>
              <a:gd name="connsiteY1" fmla="*/ 603504 h 2670048"/>
              <a:gd name="connsiteX2" fmla="*/ 96867 w 2108547"/>
              <a:gd name="connsiteY2" fmla="*/ 1280160 h 2670048"/>
              <a:gd name="connsiteX3" fmla="*/ 32859 w 2108547"/>
              <a:gd name="connsiteY3" fmla="*/ 1755648 h 2670048"/>
              <a:gd name="connsiteX4" fmla="*/ 462627 w 2108547"/>
              <a:gd name="connsiteY4" fmla="*/ 2130552 h 2670048"/>
              <a:gd name="connsiteX5" fmla="*/ 1413603 w 2108547"/>
              <a:gd name="connsiteY5" fmla="*/ 2514600 h 2670048"/>
              <a:gd name="connsiteX6" fmla="*/ 2108547 w 2108547"/>
              <a:gd name="connsiteY6" fmla="*/ 2670048 h 2670048"/>
              <a:gd name="connsiteX7" fmla="*/ 2108547 w 2108547"/>
              <a:gd name="connsiteY7" fmla="*/ 2670048 h 2670048"/>
              <a:gd name="connsiteX0" fmla="*/ 1140642 w 2146482"/>
              <a:gd name="connsiteY0" fmla="*/ 0 h 2670048"/>
              <a:gd name="connsiteX1" fmla="*/ 564570 w 2146482"/>
              <a:gd name="connsiteY1" fmla="*/ 603504 h 2670048"/>
              <a:gd name="connsiteX2" fmla="*/ 134802 w 2146482"/>
              <a:gd name="connsiteY2" fmla="*/ 1280160 h 2670048"/>
              <a:gd name="connsiteX3" fmla="*/ 25074 w 2146482"/>
              <a:gd name="connsiteY3" fmla="*/ 1764792 h 2670048"/>
              <a:gd name="connsiteX4" fmla="*/ 500562 w 2146482"/>
              <a:gd name="connsiteY4" fmla="*/ 2130552 h 2670048"/>
              <a:gd name="connsiteX5" fmla="*/ 1451538 w 2146482"/>
              <a:gd name="connsiteY5" fmla="*/ 2514600 h 2670048"/>
              <a:gd name="connsiteX6" fmla="*/ 2146482 w 2146482"/>
              <a:gd name="connsiteY6" fmla="*/ 2670048 h 2670048"/>
              <a:gd name="connsiteX7" fmla="*/ 2146482 w 2146482"/>
              <a:gd name="connsiteY7" fmla="*/ 2670048 h 2670048"/>
              <a:gd name="connsiteX0" fmla="*/ 1133013 w 2138853"/>
              <a:gd name="connsiteY0" fmla="*/ 0 h 2670048"/>
              <a:gd name="connsiteX1" fmla="*/ 556941 w 2138853"/>
              <a:gd name="connsiteY1" fmla="*/ 603504 h 2670048"/>
              <a:gd name="connsiteX2" fmla="*/ 127173 w 2138853"/>
              <a:gd name="connsiteY2" fmla="*/ 1280160 h 2670048"/>
              <a:gd name="connsiteX3" fmla="*/ 17445 w 2138853"/>
              <a:gd name="connsiteY3" fmla="*/ 1764792 h 2670048"/>
              <a:gd name="connsiteX4" fmla="*/ 492933 w 2138853"/>
              <a:gd name="connsiteY4" fmla="*/ 2130552 h 2670048"/>
              <a:gd name="connsiteX5" fmla="*/ 1443909 w 2138853"/>
              <a:gd name="connsiteY5" fmla="*/ 2514600 h 2670048"/>
              <a:gd name="connsiteX6" fmla="*/ 2138853 w 2138853"/>
              <a:gd name="connsiteY6" fmla="*/ 2670048 h 2670048"/>
              <a:gd name="connsiteX7" fmla="*/ 2138853 w 2138853"/>
              <a:gd name="connsiteY7" fmla="*/ 2670048 h 2670048"/>
              <a:gd name="connsiteX0" fmla="*/ 1157708 w 2163548"/>
              <a:gd name="connsiteY0" fmla="*/ 0 h 2670048"/>
              <a:gd name="connsiteX1" fmla="*/ 581636 w 2163548"/>
              <a:gd name="connsiteY1" fmla="*/ 603504 h 2670048"/>
              <a:gd name="connsiteX2" fmla="*/ 151868 w 2163548"/>
              <a:gd name="connsiteY2" fmla="*/ 1280160 h 2670048"/>
              <a:gd name="connsiteX3" fmla="*/ 14708 w 2163548"/>
              <a:gd name="connsiteY3" fmla="*/ 1764792 h 2670048"/>
              <a:gd name="connsiteX4" fmla="*/ 517628 w 2163548"/>
              <a:gd name="connsiteY4" fmla="*/ 2130552 h 2670048"/>
              <a:gd name="connsiteX5" fmla="*/ 1468604 w 2163548"/>
              <a:gd name="connsiteY5" fmla="*/ 2514600 h 2670048"/>
              <a:gd name="connsiteX6" fmla="*/ 2163548 w 2163548"/>
              <a:gd name="connsiteY6" fmla="*/ 2670048 h 2670048"/>
              <a:gd name="connsiteX7" fmla="*/ 2163548 w 2163548"/>
              <a:gd name="connsiteY7" fmla="*/ 2670048 h 2670048"/>
              <a:gd name="connsiteX0" fmla="*/ 1151046 w 2156886"/>
              <a:gd name="connsiteY0" fmla="*/ 0 h 2670048"/>
              <a:gd name="connsiteX1" fmla="*/ 574974 w 2156886"/>
              <a:gd name="connsiteY1" fmla="*/ 603504 h 2670048"/>
              <a:gd name="connsiteX2" fmla="*/ 145206 w 2156886"/>
              <a:gd name="connsiteY2" fmla="*/ 1280160 h 2670048"/>
              <a:gd name="connsiteX3" fmla="*/ 8046 w 2156886"/>
              <a:gd name="connsiteY3" fmla="*/ 1764792 h 2670048"/>
              <a:gd name="connsiteX4" fmla="*/ 346374 w 2156886"/>
              <a:gd name="connsiteY4" fmla="*/ 2212848 h 2670048"/>
              <a:gd name="connsiteX5" fmla="*/ 1461942 w 2156886"/>
              <a:gd name="connsiteY5" fmla="*/ 2514600 h 2670048"/>
              <a:gd name="connsiteX6" fmla="*/ 2156886 w 2156886"/>
              <a:gd name="connsiteY6" fmla="*/ 2670048 h 2670048"/>
              <a:gd name="connsiteX7" fmla="*/ 2156886 w 2156886"/>
              <a:gd name="connsiteY7" fmla="*/ 2670048 h 267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6886" h="2670048">
                <a:moveTo>
                  <a:pt x="1151046" y="0"/>
                </a:moveTo>
                <a:cubicBezTo>
                  <a:pt x="942258" y="195072"/>
                  <a:pt x="742614" y="390144"/>
                  <a:pt x="574974" y="603504"/>
                </a:cubicBezTo>
                <a:cubicBezTo>
                  <a:pt x="407334" y="816864"/>
                  <a:pt x="239694" y="1086612"/>
                  <a:pt x="145206" y="1280160"/>
                </a:cubicBezTo>
                <a:cubicBezTo>
                  <a:pt x="50718" y="1473708"/>
                  <a:pt x="-25482" y="1609344"/>
                  <a:pt x="8046" y="1764792"/>
                </a:cubicBezTo>
                <a:cubicBezTo>
                  <a:pt x="41574" y="1920240"/>
                  <a:pt x="104058" y="2087880"/>
                  <a:pt x="346374" y="2212848"/>
                </a:cubicBezTo>
                <a:cubicBezTo>
                  <a:pt x="588690" y="2337816"/>
                  <a:pt x="1160190" y="2438400"/>
                  <a:pt x="1461942" y="2514600"/>
                </a:cubicBezTo>
                <a:cubicBezTo>
                  <a:pt x="1763694" y="2590800"/>
                  <a:pt x="2156886" y="2670048"/>
                  <a:pt x="2156886" y="2670048"/>
                </a:cubicBezTo>
                <a:lnTo>
                  <a:pt x="2156886" y="2670048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8558784" y="3483863"/>
            <a:ext cx="1240165" cy="2819565"/>
          </a:xfrm>
          <a:custGeom>
            <a:avLst/>
            <a:gdLst>
              <a:gd name="connsiteX0" fmla="*/ 400642 w 1285492"/>
              <a:gd name="connsiteY0" fmla="*/ 0 h 3026664"/>
              <a:gd name="connsiteX1" fmla="*/ 80602 w 1285492"/>
              <a:gd name="connsiteY1" fmla="*/ 457200 h 3026664"/>
              <a:gd name="connsiteX2" fmla="*/ 34882 w 1285492"/>
              <a:gd name="connsiteY2" fmla="*/ 960120 h 3026664"/>
              <a:gd name="connsiteX3" fmla="*/ 528658 w 1285492"/>
              <a:gd name="connsiteY3" fmla="*/ 1472184 h 3026664"/>
              <a:gd name="connsiteX4" fmla="*/ 1196170 w 1285492"/>
              <a:gd name="connsiteY4" fmla="*/ 1865376 h 3026664"/>
              <a:gd name="connsiteX5" fmla="*/ 1278466 w 1285492"/>
              <a:gd name="connsiteY5" fmla="*/ 3026664 h 3026664"/>
              <a:gd name="connsiteX6" fmla="*/ 1278466 w 1285492"/>
              <a:gd name="connsiteY6" fmla="*/ 3026664 h 3026664"/>
              <a:gd name="connsiteX0" fmla="*/ 339153 w 1224003"/>
              <a:gd name="connsiteY0" fmla="*/ 0 h 3026664"/>
              <a:gd name="connsiteX1" fmla="*/ 19113 w 1224003"/>
              <a:gd name="connsiteY1" fmla="*/ 457200 h 3026664"/>
              <a:gd name="connsiteX2" fmla="*/ 83121 w 1224003"/>
              <a:gd name="connsiteY2" fmla="*/ 1042416 h 3026664"/>
              <a:gd name="connsiteX3" fmla="*/ 467169 w 1224003"/>
              <a:gd name="connsiteY3" fmla="*/ 1472184 h 3026664"/>
              <a:gd name="connsiteX4" fmla="*/ 1134681 w 1224003"/>
              <a:gd name="connsiteY4" fmla="*/ 1865376 h 3026664"/>
              <a:gd name="connsiteX5" fmla="*/ 1216977 w 1224003"/>
              <a:gd name="connsiteY5" fmla="*/ 3026664 h 3026664"/>
              <a:gd name="connsiteX6" fmla="*/ 1216977 w 1224003"/>
              <a:gd name="connsiteY6" fmla="*/ 3026664 h 3026664"/>
              <a:gd name="connsiteX0" fmla="*/ 55949 w 1279127"/>
              <a:gd name="connsiteY0" fmla="*/ 0 h 2834640"/>
              <a:gd name="connsiteX1" fmla="*/ 74237 w 1279127"/>
              <a:gd name="connsiteY1" fmla="*/ 265176 h 2834640"/>
              <a:gd name="connsiteX2" fmla="*/ 138245 w 1279127"/>
              <a:gd name="connsiteY2" fmla="*/ 850392 h 2834640"/>
              <a:gd name="connsiteX3" fmla="*/ 522293 w 1279127"/>
              <a:gd name="connsiteY3" fmla="*/ 1280160 h 2834640"/>
              <a:gd name="connsiteX4" fmla="*/ 1189805 w 1279127"/>
              <a:gd name="connsiteY4" fmla="*/ 1673352 h 2834640"/>
              <a:gd name="connsiteX5" fmla="*/ 1272101 w 1279127"/>
              <a:gd name="connsiteY5" fmla="*/ 2834640 h 2834640"/>
              <a:gd name="connsiteX6" fmla="*/ 1272101 w 1279127"/>
              <a:gd name="connsiteY6" fmla="*/ 2834640 h 2834640"/>
              <a:gd name="connsiteX0" fmla="*/ 0 w 1223178"/>
              <a:gd name="connsiteY0" fmla="*/ 0 h 2834640"/>
              <a:gd name="connsiteX1" fmla="*/ 18288 w 1223178"/>
              <a:gd name="connsiteY1" fmla="*/ 265176 h 2834640"/>
              <a:gd name="connsiteX2" fmla="*/ 82296 w 1223178"/>
              <a:gd name="connsiteY2" fmla="*/ 850392 h 2834640"/>
              <a:gd name="connsiteX3" fmla="*/ 466344 w 1223178"/>
              <a:gd name="connsiteY3" fmla="*/ 1280160 h 2834640"/>
              <a:gd name="connsiteX4" fmla="*/ 1133856 w 1223178"/>
              <a:gd name="connsiteY4" fmla="*/ 1673352 h 2834640"/>
              <a:gd name="connsiteX5" fmla="*/ 1216152 w 1223178"/>
              <a:gd name="connsiteY5" fmla="*/ 2834640 h 2834640"/>
              <a:gd name="connsiteX6" fmla="*/ 1216152 w 1223178"/>
              <a:gd name="connsiteY6" fmla="*/ 2834640 h 2834640"/>
              <a:gd name="connsiteX0" fmla="*/ 0 w 1232322"/>
              <a:gd name="connsiteY0" fmla="*/ 0 h 2807208"/>
              <a:gd name="connsiteX1" fmla="*/ 27432 w 1232322"/>
              <a:gd name="connsiteY1" fmla="*/ 237744 h 2807208"/>
              <a:gd name="connsiteX2" fmla="*/ 91440 w 1232322"/>
              <a:gd name="connsiteY2" fmla="*/ 822960 h 2807208"/>
              <a:gd name="connsiteX3" fmla="*/ 475488 w 1232322"/>
              <a:gd name="connsiteY3" fmla="*/ 1252728 h 2807208"/>
              <a:gd name="connsiteX4" fmla="*/ 1143000 w 1232322"/>
              <a:gd name="connsiteY4" fmla="*/ 1645920 h 2807208"/>
              <a:gd name="connsiteX5" fmla="*/ 1225296 w 1232322"/>
              <a:gd name="connsiteY5" fmla="*/ 2807208 h 2807208"/>
              <a:gd name="connsiteX6" fmla="*/ 1225296 w 1232322"/>
              <a:gd name="connsiteY6" fmla="*/ 2807208 h 2807208"/>
              <a:gd name="connsiteX0" fmla="*/ 0 w 1276453"/>
              <a:gd name="connsiteY0" fmla="*/ 0 h 3008994"/>
              <a:gd name="connsiteX1" fmla="*/ 27432 w 1276453"/>
              <a:gd name="connsiteY1" fmla="*/ 237744 h 3008994"/>
              <a:gd name="connsiteX2" fmla="*/ 91440 w 1276453"/>
              <a:gd name="connsiteY2" fmla="*/ 822960 h 3008994"/>
              <a:gd name="connsiteX3" fmla="*/ 475488 w 1276453"/>
              <a:gd name="connsiteY3" fmla="*/ 1252728 h 3008994"/>
              <a:gd name="connsiteX4" fmla="*/ 1143000 w 1276453"/>
              <a:gd name="connsiteY4" fmla="*/ 1645920 h 3008994"/>
              <a:gd name="connsiteX5" fmla="*/ 1225296 w 1276453"/>
              <a:gd name="connsiteY5" fmla="*/ 2807208 h 3008994"/>
              <a:gd name="connsiteX6" fmla="*/ 836058 w 1276453"/>
              <a:gd name="connsiteY6" fmla="*/ 2856635 h 3008994"/>
              <a:gd name="connsiteX0" fmla="*/ 0 w 1253552"/>
              <a:gd name="connsiteY0" fmla="*/ 0 h 2856635"/>
              <a:gd name="connsiteX1" fmla="*/ 27432 w 1253552"/>
              <a:gd name="connsiteY1" fmla="*/ 237744 h 2856635"/>
              <a:gd name="connsiteX2" fmla="*/ 91440 w 1253552"/>
              <a:gd name="connsiteY2" fmla="*/ 822960 h 2856635"/>
              <a:gd name="connsiteX3" fmla="*/ 475488 w 1253552"/>
              <a:gd name="connsiteY3" fmla="*/ 1252728 h 2856635"/>
              <a:gd name="connsiteX4" fmla="*/ 1143000 w 1253552"/>
              <a:gd name="connsiteY4" fmla="*/ 1645920 h 2856635"/>
              <a:gd name="connsiteX5" fmla="*/ 1138799 w 1253552"/>
              <a:gd name="connsiteY5" fmla="*/ 2214084 h 2856635"/>
              <a:gd name="connsiteX6" fmla="*/ 836058 w 1253552"/>
              <a:gd name="connsiteY6" fmla="*/ 2856635 h 2856635"/>
              <a:gd name="connsiteX0" fmla="*/ 0 w 1253552"/>
              <a:gd name="connsiteY0" fmla="*/ 0 h 2819565"/>
              <a:gd name="connsiteX1" fmla="*/ 27432 w 1253552"/>
              <a:gd name="connsiteY1" fmla="*/ 237744 h 2819565"/>
              <a:gd name="connsiteX2" fmla="*/ 91440 w 1253552"/>
              <a:gd name="connsiteY2" fmla="*/ 822960 h 2819565"/>
              <a:gd name="connsiteX3" fmla="*/ 475488 w 1253552"/>
              <a:gd name="connsiteY3" fmla="*/ 1252728 h 2819565"/>
              <a:gd name="connsiteX4" fmla="*/ 1143000 w 1253552"/>
              <a:gd name="connsiteY4" fmla="*/ 1645920 h 2819565"/>
              <a:gd name="connsiteX5" fmla="*/ 1138799 w 1253552"/>
              <a:gd name="connsiteY5" fmla="*/ 2214084 h 2819565"/>
              <a:gd name="connsiteX6" fmla="*/ 632171 w 1253552"/>
              <a:gd name="connsiteY6" fmla="*/ 2819565 h 2819565"/>
              <a:gd name="connsiteX0" fmla="*/ 0 w 1253552"/>
              <a:gd name="connsiteY0" fmla="*/ 0 h 2819565"/>
              <a:gd name="connsiteX1" fmla="*/ 27432 w 1253552"/>
              <a:gd name="connsiteY1" fmla="*/ 237744 h 2819565"/>
              <a:gd name="connsiteX2" fmla="*/ 91440 w 1253552"/>
              <a:gd name="connsiteY2" fmla="*/ 822960 h 2819565"/>
              <a:gd name="connsiteX3" fmla="*/ 475488 w 1253552"/>
              <a:gd name="connsiteY3" fmla="*/ 1252728 h 2819565"/>
              <a:gd name="connsiteX4" fmla="*/ 1143000 w 1253552"/>
              <a:gd name="connsiteY4" fmla="*/ 1645920 h 2819565"/>
              <a:gd name="connsiteX5" fmla="*/ 1138799 w 1253552"/>
              <a:gd name="connsiteY5" fmla="*/ 2214084 h 2819565"/>
              <a:gd name="connsiteX6" fmla="*/ 632171 w 1253552"/>
              <a:gd name="connsiteY6" fmla="*/ 2819565 h 2819565"/>
              <a:gd name="connsiteX0" fmla="*/ 0 w 1240165"/>
              <a:gd name="connsiteY0" fmla="*/ 0 h 2819565"/>
              <a:gd name="connsiteX1" fmla="*/ 27432 w 1240165"/>
              <a:gd name="connsiteY1" fmla="*/ 237744 h 2819565"/>
              <a:gd name="connsiteX2" fmla="*/ 91440 w 1240165"/>
              <a:gd name="connsiteY2" fmla="*/ 822960 h 2819565"/>
              <a:gd name="connsiteX3" fmla="*/ 475488 w 1240165"/>
              <a:gd name="connsiteY3" fmla="*/ 1252728 h 2819565"/>
              <a:gd name="connsiteX4" fmla="*/ 1143000 w 1240165"/>
              <a:gd name="connsiteY4" fmla="*/ 1645920 h 2819565"/>
              <a:gd name="connsiteX5" fmla="*/ 1058480 w 1240165"/>
              <a:gd name="connsiteY5" fmla="*/ 2139943 h 2819565"/>
              <a:gd name="connsiteX6" fmla="*/ 632171 w 1240165"/>
              <a:gd name="connsiteY6" fmla="*/ 2819565 h 2819565"/>
              <a:gd name="connsiteX0" fmla="*/ 0 w 1240165"/>
              <a:gd name="connsiteY0" fmla="*/ 0 h 2819565"/>
              <a:gd name="connsiteX1" fmla="*/ 27432 w 1240165"/>
              <a:gd name="connsiteY1" fmla="*/ 237744 h 2819565"/>
              <a:gd name="connsiteX2" fmla="*/ 91440 w 1240165"/>
              <a:gd name="connsiteY2" fmla="*/ 822960 h 2819565"/>
              <a:gd name="connsiteX3" fmla="*/ 475488 w 1240165"/>
              <a:gd name="connsiteY3" fmla="*/ 1252728 h 2819565"/>
              <a:gd name="connsiteX4" fmla="*/ 1143000 w 1240165"/>
              <a:gd name="connsiteY4" fmla="*/ 1645920 h 2819565"/>
              <a:gd name="connsiteX5" fmla="*/ 1058480 w 1240165"/>
              <a:gd name="connsiteY5" fmla="*/ 2139943 h 2819565"/>
              <a:gd name="connsiteX6" fmla="*/ 632171 w 1240165"/>
              <a:gd name="connsiteY6" fmla="*/ 2819565 h 281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0165" h="2819565">
                <a:moveTo>
                  <a:pt x="0" y="0"/>
                </a:moveTo>
                <a:cubicBezTo>
                  <a:pt x="16764" y="240030"/>
                  <a:pt x="12192" y="100584"/>
                  <a:pt x="27432" y="237744"/>
                </a:cubicBezTo>
                <a:cubicBezTo>
                  <a:pt x="42672" y="374904"/>
                  <a:pt x="16764" y="653796"/>
                  <a:pt x="91440" y="822960"/>
                </a:cubicBezTo>
                <a:cubicBezTo>
                  <a:pt x="166116" y="992124"/>
                  <a:pt x="300228" y="1115568"/>
                  <a:pt x="475488" y="1252728"/>
                </a:cubicBezTo>
                <a:cubicBezTo>
                  <a:pt x="650748" y="1389888"/>
                  <a:pt x="1045835" y="1498051"/>
                  <a:pt x="1143000" y="1645920"/>
                </a:cubicBezTo>
                <a:cubicBezTo>
                  <a:pt x="1240165" y="1793789"/>
                  <a:pt x="1217759" y="1981406"/>
                  <a:pt x="1058480" y="2139943"/>
                </a:cubicBezTo>
                <a:cubicBezTo>
                  <a:pt x="973342" y="2335550"/>
                  <a:pt x="681598" y="2543597"/>
                  <a:pt x="632171" y="281956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/>
          <p:cNvGrpSpPr/>
          <p:nvPr/>
        </p:nvGrpSpPr>
        <p:grpSpPr>
          <a:xfrm>
            <a:off x="8703558" y="2016702"/>
            <a:ext cx="536131" cy="230832"/>
            <a:chOff x="8703558" y="2016702"/>
            <a:chExt cx="536131" cy="230832"/>
          </a:xfrm>
        </p:grpSpPr>
        <p:sp>
          <p:nvSpPr>
            <p:cNvPr id="11" name="Ellipse 10"/>
            <p:cNvSpPr/>
            <p:nvPr/>
          </p:nvSpPr>
          <p:spPr>
            <a:xfrm>
              <a:off x="8721053" y="2105801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8703558" y="2016702"/>
              <a:ext cx="5361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Nemours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9056384" y="2681500"/>
            <a:ext cx="444294" cy="230832"/>
            <a:chOff x="9056384" y="2681500"/>
            <a:chExt cx="444294" cy="230832"/>
          </a:xfrm>
        </p:grpSpPr>
        <p:sp>
          <p:nvSpPr>
            <p:cNvPr id="15" name="ZoneTexte 14"/>
            <p:cNvSpPr txBox="1"/>
            <p:nvPr/>
          </p:nvSpPr>
          <p:spPr>
            <a:xfrm>
              <a:off x="9056384" y="2681500"/>
              <a:ext cx="4442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 Condensed" panose="020B0506020104020203" pitchFamily="34" charset="0"/>
                </a:rPr>
                <a:t>Avallon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9400214" y="2778884"/>
              <a:ext cx="47656" cy="506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9145170" y="5790838"/>
            <a:ext cx="547939" cy="230832"/>
            <a:chOff x="9145170" y="5790838"/>
            <a:chExt cx="547939" cy="230832"/>
          </a:xfrm>
        </p:grpSpPr>
        <p:sp>
          <p:nvSpPr>
            <p:cNvPr id="18" name="Ellipse 17"/>
            <p:cNvSpPr/>
            <p:nvPr/>
          </p:nvSpPr>
          <p:spPr>
            <a:xfrm>
              <a:off x="9167933" y="5814512"/>
              <a:ext cx="47656" cy="5063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9145170" y="5790838"/>
              <a:ext cx="5479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Frontignan</a:t>
              </a:r>
            </a:p>
          </p:txBody>
        </p:sp>
      </p:grpSp>
      <p:sp>
        <p:nvSpPr>
          <p:cNvPr id="22" name="Ellipse 21"/>
          <p:cNvSpPr/>
          <p:nvPr/>
        </p:nvSpPr>
        <p:spPr>
          <a:xfrm>
            <a:off x="6434123" y="2740774"/>
            <a:ext cx="47656" cy="50634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948282" y="2637674"/>
            <a:ext cx="230832" cy="499849"/>
            <a:chOff x="5948282" y="2637674"/>
            <a:chExt cx="230832" cy="499849"/>
          </a:xfrm>
        </p:grpSpPr>
        <p:sp>
          <p:nvSpPr>
            <p:cNvPr id="23" name="Ellipse 22"/>
            <p:cNvSpPr/>
            <p:nvPr/>
          </p:nvSpPr>
          <p:spPr>
            <a:xfrm>
              <a:off x="6106984" y="2675992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 rot="18319853">
              <a:off x="5813773" y="2772183"/>
              <a:ext cx="4998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Pornichet</a:t>
              </a:r>
            </a:p>
          </p:txBody>
        </p:sp>
      </p:grpSp>
      <p:sp>
        <p:nvSpPr>
          <p:cNvPr id="25" name="Ellipse 24"/>
          <p:cNvSpPr/>
          <p:nvPr/>
        </p:nvSpPr>
        <p:spPr>
          <a:xfrm>
            <a:off x="7130707" y="2650675"/>
            <a:ext cx="47656" cy="50634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945166" y="2896287"/>
            <a:ext cx="786950" cy="230832"/>
            <a:chOff x="6945166" y="2896287"/>
            <a:chExt cx="786950" cy="230832"/>
          </a:xfrm>
        </p:grpSpPr>
        <p:sp>
          <p:nvSpPr>
            <p:cNvPr id="29" name="Ellipse 28"/>
            <p:cNvSpPr/>
            <p:nvPr/>
          </p:nvSpPr>
          <p:spPr>
            <a:xfrm>
              <a:off x="6966385" y="2952236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945166" y="2896287"/>
              <a:ext cx="7869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La Salle-de-Vihiers 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484257" y="3276821"/>
            <a:ext cx="470735" cy="230832"/>
            <a:chOff x="7484257" y="3276821"/>
            <a:chExt cx="470735" cy="230832"/>
          </a:xfrm>
        </p:grpSpPr>
        <p:sp>
          <p:nvSpPr>
            <p:cNvPr id="37" name="Ellipse 36"/>
            <p:cNvSpPr/>
            <p:nvPr/>
          </p:nvSpPr>
          <p:spPr>
            <a:xfrm>
              <a:off x="7507240" y="3346070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7484257" y="3276821"/>
              <a:ext cx="4707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Poitiers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528175" y="3028201"/>
            <a:ext cx="786950" cy="230832"/>
            <a:chOff x="7528175" y="3028201"/>
            <a:chExt cx="786950" cy="230832"/>
          </a:xfrm>
        </p:grpSpPr>
        <p:sp>
          <p:nvSpPr>
            <p:cNvPr id="38" name="Ellipse 37"/>
            <p:cNvSpPr/>
            <p:nvPr/>
          </p:nvSpPr>
          <p:spPr>
            <a:xfrm>
              <a:off x="7545219" y="3158239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7528175" y="3028201"/>
              <a:ext cx="7869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Jaunay</a:t>
              </a:r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-Clan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7372309" y="3621780"/>
            <a:ext cx="393475" cy="230832"/>
            <a:chOff x="7372309" y="3621780"/>
            <a:chExt cx="393475" cy="230832"/>
          </a:xfrm>
        </p:grpSpPr>
        <p:sp>
          <p:nvSpPr>
            <p:cNvPr id="43" name="Ellipse 42"/>
            <p:cNvSpPr/>
            <p:nvPr/>
          </p:nvSpPr>
          <p:spPr>
            <a:xfrm>
              <a:off x="7400101" y="3719398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7372309" y="3621780"/>
              <a:ext cx="3934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Ruffec</a:t>
              </a:r>
            </a:p>
          </p:txBody>
        </p:sp>
      </p:grpSp>
      <p:sp>
        <p:nvSpPr>
          <p:cNvPr id="31" name="Ellipse 30"/>
          <p:cNvSpPr/>
          <p:nvPr/>
        </p:nvSpPr>
        <p:spPr>
          <a:xfrm>
            <a:off x="3848986" y="1754372"/>
            <a:ext cx="564487" cy="606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5038648" y="910322"/>
            <a:ext cx="1890307" cy="1716150"/>
          </a:xfrm>
          <a:custGeom>
            <a:avLst/>
            <a:gdLst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60704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38265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38265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13553"/>
              <a:gd name="connsiteY0" fmla="*/ 0 h 1154783"/>
              <a:gd name="connsiteX1" fmla="*/ 1650907 w 1713553"/>
              <a:gd name="connsiteY1" fmla="*/ 329184 h 1154783"/>
              <a:gd name="connsiteX2" fmla="*/ 1705771 w 1713553"/>
              <a:gd name="connsiteY2" fmla="*/ 685800 h 1154783"/>
              <a:gd name="connsiteX3" fmla="*/ 1537869 w 1713553"/>
              <a:gd name="connsiteY3" fmla="*/ 753791 h 1154783"/>
              <a:gd name="connsiteX4" fmla="*/ 1239427 w 1713553"/>
              <a:gd name="connsiteY4" fmla="*/ 1038265 h 1154783"/>
              <a:gd name="connsiteX5" fmla="*/ 901099 w 1713553"/>
              <a:gd name="connsiteY5" fmla="*/ 1124712 h 1154783"/>
              <a:gd name="connsiteX6" fmla="*/ 68995 w 1713553"/>
              <a:gd name="connsiteY6" fmla="*/ 1152144 h 1154783"/>
              <a:gd name="connsiteX7" fmla="*/ 105571 w 1713553"/>
              <a:gd name="connsiteY7" fmla="*/ 1152144 h 1154783"/>
              <a:gd name="connsiteX0" fmla="*/ 1349155 w 1664446"/>
              <a:gd name="connsiteY0" fmla="*/ 0 h 1154783"/>
              <a:gd name="connsiteX1" fmla="*/ 1650907 w 1664446"/>
              <a:gd name="connsiteY1" fmla="*/ 329184 h 1154783"/>
              <a:gd name="connsiteX2" fmla="*/ 1604795 w 1664446"/>
              <a:gd name="connsiteY2" fmla="*/ 607262 h 1154783"/>
              <a:gd name="connsiteX3" fmla="*/ 1537869 w 1664446"/>
              <a:gd name="connsiteY3" fmla="*/ 753791 h 1154783"/>
              <a:gd name="connsiteX4" fmla="*/ 1239427 w 1664446"/>
              <a:gd name="connsiteY4" fmla="*/ 1038265 h 1154783"/>
              <a:gd name="connsiteX5" fmla="*/ 901099 w 1664446"/>
              <a:gd name="connsiteY5" fmla="*/ 1124712 h 1154783"/>
              <a:gd name="connsiteX6" fmla="*/ 68995 w 1664446"/>
              <a:gd name="connsiteY6" fmla="*/ 1152144 h 1154783"/>
              <a:gd name="connsiteX7" fmla="*/ 105571 w 1664446"/>
              <a:gd name="connsiteY7" fmla="*/ 1152144 h 1154783"/>
              <a:gd name="connsiteX0" fmla="*/ 1349155 w 1604795"/>
              <a:gd name="connsiteY0" fmla="*/ 0 h 1154783"/>
              <a:gd name="connsiteX1" fmla="*/ 1538711 w 1604795"/>
              <a:gd name="connsiteY1" fmla="*/ 346014 h 1154783"/>
              <a:gd name="connsiteX2" fmla="*/ 1604795 w 1604795"/>
              <a:gd name="connsiteY2" fmla="*/ 607262 h 1154783"/>
              <a:gd name="connsiteX3" fmla="*/ 1537869 w 1604795"/>
              <a:gd name="connsiteY3" fmla="*/ 753791 h 1154783"/>
              <a:gd name="connsiteX4" fmla="*/ 1239427 w 1604795"/>
              <a:gd name="connsiteY4" fmla="*/ 1038265 h 1154783"/>
              <a:gd name="connsiteX5" fmla="*/ 901099 w 1604795"/>
              <a:gd name="connsiteY5" fmla="*/ 1124712 h 1154783"/>
              <a:gd name="connsiteX6" fmla="*/ 68995 w 1604795"/>
              <a:gd name="connsiteY6" fmla="*/ 1152144 h 1154783"/>
              <a:gd name="connsiteX7" fmla="*/ 105571 w 1604795"/>
              <a:gd name="connsiteY7" fmla="*/ 1152144 h 1154783"/>
              <a:gd name="connsiteX0" fmla="*/ 1298667 w 1604795"/>
              <a:gd name="connsiteY0" fmla="*/ 0 h 1126734"/>
              <a:gd name="connsiteX1" fmla="*/ 1538711 w 1604795"/>
              <a:gd name="connsiteY1" fmla="*/ 317965 h 1126734"/>
              <a:gd name="connsiteX2" fmla="*/ 1604795 w 1604795"/>
              <a:gd name="connsiteY2" fmla="*/ 579213 h 1126734"/>
              <a:gd name="connsiteX3" fmla="*/ 1537869 w 1604795"/>
              <a:gd name="connsiteY3" fmla="*/ 725742 h 1126734"/>
              <a:gd name="connsiteX4" fmla="*/ 1239427 w 1604795"/>
              <a:gd name="connsiteY4" fmla="*/ 1010216 h 1126734"/>
              <a:gd name="connsiteX5" fmla="*/ 901099 w 1604795"/>
              <a:gd name="connsiteY5" fmla="*/ 1096663 h 1126734"/>
              <a:gd name="connsiteX6" fmla="*/ 68995 w 1604795"/>
              <a:gd name="connsiteY6" fmla="*/ 1124095 h 1126734"/>
              <a:gd name="connsiteX7" fmla="*/ 105571 w 1604795"/>
              <a:gd name="connsiteY7" fmla="*/ 1124095 h 1126734"/>
              <a:gd name="connsiteX0" fmla="*/ 1298667 w 1605101"/>
              <a:gd name="connsiteY0" fmla="*/ 0 h 1126734"/>
              <a:gd name="connsiteX1" fmla="*/ 1538711 w 1605101"/>
              <a:gd name="connsiteY1" fmla="*/ 317965 h 1126734"/>
              <a:gd name="connsiteX2" fmla="*/ 1604795 w 1605101"/>
              <a:gd name="connsiteY2" fmla="*/ 579213 h 1126734"/>
              <a:gd name="connsiteX3" fmla="*/ 1521039 w 1605101"/>
              <a:gd name="connsiteY3" fmla="*/ 708913 h 1126734"/>
              <a:gd name="connsiteX4" fmla="*/ 1239427 w 1605101"/>
              <a:gd name="connsiteY4" fmla="*/ 1010216 h 1126734"/>
              <a:gd name="connsiteX5" fmla="*/ 901099 w 1605101"/>
              <a:gd name="connsiteY5" fmla="*/ 1096663 h 1126734"/>
              <a:gd name="connsiteX6" fmla="*/ 68995 w 1605101"/>
              <a:gd name="connsiteY6" fmla="*/ 1124095 h 1126734"/>
              <a:gd name="connsiteX7" fmla="*/ 105571 w 1605101"/>
              <a:gd name="connsiteY7" fmla="*/ 1124095 h 1126734"/>
              <a:gd name="connsiteX0" fmla="*/ 1298667 w 1605101"/>
              <a:gd name="connsiteY0" fmla="*/ 0 h 1126734"/>
              <a:gd name="connsiteX1" fmla="*/ 1538711 w 1605101"/>
              <a:gd name="connsiteY1" fmla="*/ 317965 h 1126734"/>
              <a:gd name="connsiteX2" fmla="*/ 1604795 w 1605101"/>
              <a:gd name="connsiteY2" fmla="*/ 579213 h 1126734"/>
              <a:gd name="connsiteX3" fmla="*/ 1521039 w 1605101"/>
              <a:gd name="connsiteY3" fmla="*/ 708913 h 1126734"/>
              <a:gd name="connsiteX4" fmla="*/ 1239427 w 1605101"/>
              <a:gd name="connsiteY4" fmla="*/ 1010216 h 1126734"/>
              <a:gd name="connsiteX5" fmla="*/ 901099 w 1605101"/>
              <a:gd name="connsiteY5" fmla="*/ 1096663 h 1126734"/>
              <a:gd name="connsiteX6" fmla="*/ 68995 w 1605101"/>
              <a:gd name="connsiteY6" fmla="*/ 1124095 h 1126734"/>
              <a:gd name="connsiteX7" fmla="*/ 105571 w 1605101"/>
              <a:gd name="connsiteY7" fmla="*/ 1124095 h 1126734"/>
              <a:gd name="connsiteX0" fmla="*/ 1298667 w 1617130"/>
              <a:gd name="connsiteY0" fmla="*/ 0 h 1126734"/>
              <a:gd name="connsiteX1" fmla="*/ 1538711 w 1617130"/>
              <a:gd name="connsiteY1" fmla="*/ 317965 h 1126734"/>
              <a:gd name="connsiteX2" fmla="*/ 1604795 w 1617130"/>
              <a:gd name="connsiteY2" fmla="*/ 579213 h 1126734"/>
              <a:gd name="connsiteX3" fmla="*/ 1521039 w 1617130"/>
              <a:gd name="connsiteY3" fmla="*/ 708913 h 1126734"/>
              <a:gd name="connsiteX4" fmla="*/ 1239427 w 1617130"/>
              <a:gd name="connsiteY4" fmla="*/ 1010216 h 1126734"/>
              <a:gd name="connsiteX5" fmla="*/ 901099 w 1617130"/>
              <a:gd name="connsiteY5" fmla="*/ 1096663 h 1126734"/>
              <a:gd name="connsiteX6" fmla="*/ 68995 w 1617130"/>
              <a:gd name="connsiteY6" fmla="*/ 1124095 h 1126734"/>
              <a:gd name="connsiteX7" fmla="*/ 105571 w 1617130"/>
              <a:gd name="connsiteY7" fmla="*/ 1124095 h 1126734"/>
              <a:gd name="connsiteX0" fmla="*/ 1298667 w 1617130"/>
              <a:gd name="connsiteY0" fmla="*/ 0 h 1126734"/>
              <a:gd name="connsiteX1" fmla="*/ 1538711 w 1617130"/>
              <a:gd name="connsiteY1" fmla="*/ 317965 h 1126734"/>
              <a:gd name="connsiteX2" fmla="*/ 1604795 w 1617130"/>
              <a:gd name="connsiteY2" fmla="*/ 579213 h 1126734"/>
              <a:gd name="connsiteX3" fmla="*/ 1521039 w 1617130"/>
              <a:gd name="connsiteY3" fmla="*/ 708913 h 1126734"/>
              <a:gd name="connsiteX4" fmla="*/ 1239427 w 1617130"/>
              <a:gd name="connsiteY4" fmla="*/ 1010216 h 1126734"/>
              <a:gd name="connsiteX5" fmla="*/ 901099 w 1617130"/>
              <a:gd name="connsiteY5" fmla="*/ 1096663 h 1126734"/>
              <a:gd name="connsiteX6" fmla="*/ 68995 w 1617130"/>
              <a:gd name="connsiteY6" fmla="*/ 1124095 h 1126734"/>
              <a:gd name="connsiteX7" fmla="*/ 105571 w 1617130"/>
              <a:gd name="connsiteY7" fmla="*/ 1124095 h 1126734"/>
              <a:gd name="connsiteX0" fmla="*/ 1307282 w 1625745"/>
              <a:gd name="connsiteY0" fmla="*/ 0 h 1126734"/>
              <a:gd name="connsiteX1" fmla="*/ 1547326 w 1625745"/>
              <a:gd name="connsiteY1" fmla="*/ 317965 h 1126734"/>
              <a:gd name="connsiteX2" fmla="*/ 1613410 w 1625745"/>
              <a:gd name="connsiteY2" fmla="*/ 579213 h 1126734"/>
              <a:gd name="connsiteX3" fmla="*/ 1529654 w 1625745"/>
              <a:gd name="connsiteY3" fmla="*/ 708913 h 1126734"/>
              <a:gd name="connsiteX4" fmla="*/ 1248042 w 1625745"/>
              <a:gd name="connsiteY4" fmla="*/ 1010216 h 1126734"/>
              <a:gd name="connsiteX5" fmla="*/ 909714 w 1625745"/>
              <a:gd name="connsiteY5" fmla="*/ 1096663 h 1126734"/>
              <a:gd name="connsiteX6" fmla="*/ 77610 w 1625745"/>
              <a:gd name="connsiteY6" fmla="*/ 1124095 h 1126734"/>
              <a:gd name="connsiteX7" fmla="*/ 89556 w 1625745"/>
              <a:gd name="connsiteY7" fmla="*/ 1124095 h 1126734"/>
              <a:gd name="connsiteX0" fmla="*/ 1354672 w 1673135"/>
              <a:gd name="connsiteY0" fmla="*/ 0 h 1125884"/>
              <a:gd name="connsiteX1" fmla="*/ 1594716 w 1673135"/>
              <a:gd name="connsiteY1" fmla="*/ 317965 h 1125884"/>
              <a:gd name="connsiteX2" fmla="*/ 1660800 w 1673135"/>
              <a:gd name="connsiteY2" fmla="*/ 579213 h 1125884"/>
              <a:gd name="connsiteX3" fmla="*/ 1577044 w 1673135"/>
              <a:gd name="connsiteY3" fmla="*/ 708913 h 1125884"/>
              <a:gd name="connsiteX4" fmla="*/ 1295432 w 1673135"/>
              <a:gd name="connsiteY4" fmla="*/ 1010216 h 1125884"/>
              <a:gd name="connsiteX5" fmla="*/ 957104 w 1673135"/>
              <a:gd name="connsiteY5" fmla="*/ 1096663 h 1125884"/>
              <a:gd name="connsiteX6" fmla="*/ 125000 w 1673135"/>
              <a:gd name="connsiteY6" fmla="*/ 1124095 h 1125884"/>
              <a:gd name="connsiteX7" fmla="*/ 47661 w 1673135"/>
              <a:gd name="connsiteY7" fmla="*/ 1121016 h 1125884"/>
              <a:gd name="connsiteX0" fmla="*/ 1488116 w 1806579"/>
              <a:gd name="connsiteY0" fmla="*/ 0 h 1124975"/>
              <a:gd name="connsiteX1" fmla="*/ 1728160 w 1806579"/>
              <a:gd name="connsiteY1" fmla="*/ 317965 h 1124975"/>
              <a:gd name="connsiteX2" fmla="*/ 1794244 w 1806579"/>
              <a:gd name="connsiteY2" fmla="*/ 579213 h 1124975"/>
              <a:gd name="connsiteX3" fmla="*/ 1710488 w 1806579"/>
              <a:gd name="connsiteY3" fmla="*/ 708913 h 1124975"/>
              <a:gd name="connsiteX4" fmla="*/ 1428876 w 1806579"/>
              <a:gd name="connsiteY4" fmla="*/ 1010216 h 1124975"/>
              <a:gd name="connsiteX5" fmla="*/ 1090548 w 1806579"/>
              <a:gd name="connsiteY5" fmla="*/ 1096663 h 1124975"/>
              <a:gd name="connsiteX6" fmla="*/ 258444 w 1806579"/>
              <a:gd name="connsiteY6" fmla="*/ 1124095 h 1124975"/>
              <a:gd name="connsiteX7" fmla="*/ 21008 w 1806579"/>
              <a:gd name="connsiteY7" fmla="*/ 1111780 h 1124975"/>
              <a:gd name="connsiteX0" fmla="*/ 1467108 w 1785571"/>
              <a:gd name="connsiteY0" fmla="*/ 0 h 1133331"/>
              <a:gd name="connsiteX1" fmla="*/ 1707152 w 1785571"/>
              <a:gd name="connsiteY1" fmla="*/ 317965 h 1133331"/>
              <a:gd name="connsiteX2" fmla="*/ 1773236 w 1785571"/>
              <a:gd name="connsiteY2" fmla="*/ 579213 h 1133331"/>
              <a:gd name="connsiteX3" fmla="*/ 1689480 w 1785571"/>
              <a:gd name="connsiteY3" fmla="*/ 708913 h 1133331"/>
              <a:gd name="connsiteX4" fmla="*/ 1407868 w 1785571"/>
              <a:gd name="connsiteY4" fmla="*/ 1010216 h 1133331"/>
              <a:gd name="connsiteX5" fmla="*/ 1069540 w 1785571"/>
              <a:gd name="connsiteY5" fmla="*/ 1096663 h 1133331"/>
              <a:gd name="connsiteX6" fmla="*/ 649994 w 1785571"/>
              <a:gd name="connsiteY6" fmla="*/ 1133331 h 1133331"/>
              <a:gd name="connsiteX7" fmla="*/ 0 w 1785571"/>
              <a:gd name="connsiteY7" fmla="*/ 1111780 h 1133331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69540 w 1785571"/>
              <a:gd name="connsiteY5" fmla="*/ 1096663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75698 w 1785571"/>
              <a:gd name="connsiteY5" fmla="*/ 1105900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75698 w 1785571"/>
              <a:gd name="connsiteY5" fmla="*/ 1105900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8294"/>
              <a:gd name="connsiteY0" fmla="*/ 0 h 1133507"/>
              <a:gd name="connsiteX1" fmla="*/ 1707152 w 1788294"/>
              <a:gd name="connsiteY1" fmla="*/ 317965 h 1133507"/>
              <a:gd name="connsiteX2" fmla="*/ 1776315 w 1788294"/>
              <a:gd name="connsiteY2" fmla="*/ 514558 h 1133507"/>
              <a:gd name="connsiteX3" fmla="*/ 1689480 w 1788294"/>
              <a:gd name="connsiteY3" fmla="*/ 708913 h 1133507"/>
              <a:gd name="connsiteX4" fmla="*/ 1407868 w 1788294"/>
              <a:gd name="connsiteY4" fmla="*/ 1010216 h 1133507"/>
              <a:gd name="connsiteX5" fmla="*/ 1075698 w 1788294"/>
              <a:gd name="connsiteY5" fmla="*/ 1105900 h 1133507"/>
              <a:gd name="connsiteX6" fmla="*/ 649994 w 1788294"/>
              <a:gd name="connsiteY6" fmla="*/ 1133331 h 1133507"/>
              <a:gd name="connsiteX7" fmla="*/ 0 w 1788294"/>
              <a:gd name="connsiteY7" fmla="*/ 1111780 h 1133507"/>
              <a:gd name="connsiteX0" fmla="*/ 1467108 w 1779997"/>
              <a:gd name="connsiteY0" fmla="*/ 0 h 1133507"/>
              <a:gd name="connsiteX1" fmla="*/ 1707152 w 1779997"/>
              <a:gd name="connsiteY1" fmla="*/ 317965 h 1133507"/>
              <a:gd name="connsiteX2" fmla="*/ 1776315 w 1779997"/>
              <a:gd name="connsiteY2" fmla="*/ 514558 h 1133507"/>
              <a:gd name="connsiteX3" fmla="*/ 1689480 w 1779997"/>
              <a:gd name="connsiteY3" fmla="*/ 708913 h 1133507"/>
              <a:gd name="connsiteX4" fmla="*/ 1407868 w 1779997"/>
              <a:gd name="connsiteY4" fmla="*/ 1010216 h 1133507"/>
              <a:gd name="connsiteX5" fmla="*/ 1075698 w 1779997"/>
              <a:gd name="connsiteY5" fmla="*/ 1105900 h 1133507"/>
              <a:gd name="connsiteX6" fmla="*/ 649994 w 1779997"/>
              <a:gd name="connsiteY6" fmla="*/ 1133331 h 1133507"/>
              <a:gd name="connsiteX7" fmla="*/ 0 w 1779997"/>
              <a:gd name="connsiteY7" fmla="*/ 1111780 h 1133507"/>
              <a:gd name="connsiteX0" fmla="*/ 1467108 w 1777496"/>
              <a:gd name="connsiteY0" fmla="*/ 0 h 1133507"/>
              <a:gd name="connsiteX1" fmla="*/ 1707152 w 1777496"/>
              <a:gd name="connsiteY1" fmla="*/ 317965 h 1133507"/>
              <a:gd name="connsiteX2" fmla="*/ 1776315 w 1777496"/>
              <a:gd name="connsiteY2" fmla="*/ 514558 h 1133507"/>
              <a:gd name="connsiteX3" fmla="*/ 1664849 w 1777496"/>
              <a:gd name="connsiteY3" fmla="*/ 705834 h 1133507"/>
              <a:gd name="connsiteX4" fmla="*/ 1407868 w 1777496"/>
              <a:gd name="connsiteY4" fmla="*/ 1010216 h 1133507"/>
              <a:gd name="connsiteX5" fmla="*/ 1075698 w 1777496"/>
              <a:gd name="connsiteY5" fmla="*/ 1105900 h 1133507"/>
              <a:gd name="connsiteX6" fmla="*/ 649994 w 1777496"/>
              <a:gd name="connsiteY6" fmla="*/ 1133331 h 1133507"/>
              <a:gd name="connsiteX7" fmla="*/ 0 w 1777496"/>
              <a:gd name="connsiteY7" fmla="*/ 1111780 h 1133507"/>
              <a:gd name="connsiteX0" fmla="*/ 1467108 w 1777496"/>
              <a:gd name="connsiteY0" fmla="*/ 0 h 1133507"/>
              <a:gd name="connsiteX1" fmla="*/ 1707152 w 1777496"/>
              <a:gd name="connsiteY1" fmla="*/ 317965 h 1133507"/>
              <a:gd name="connsiteX2" fmla="*/ 1776315 w 1777496"/>
              <a:gd name="connsiteY2" fmla="*/ 514558 h 1133507"/>
              <a:gd name="connsiteX3" fmla="*/ 1664849 w 1777496"/>
              <a:gd name="connsiteY3" fmla="*/ 705834 h 1133507"/>
              <a:gd name="connsiteX4" fmla="*/ 1407868 w 1777496"/>
              <a:gd name="connsiteY4" fmla="*/ 1010216 h 1133507"/>
              <a:gd name="connsiteX5" fmla="*/ 1075698 w 1777496"/>
              <a:gd name="connsiteY5" fmla="*/ 1105900 h 1133507"/>
              <a:gd name="connsiteX6" fmla="*/ 649994 w 1777496"/>
              <a:gd name="connsiteY6" fmla="*/ 1133331 h 1133507"/>
              <a:gd name="connsiteX7" fmla="*/ 0 w 1777496"/>
              <a:gd name="connsiteY7" fmla="*/ 1111780 h 1133507"/>
              <a:gd name="connsiteX0" fmla="*/ 1467108 w 1713651"/>
              <a:gd name="connsiteY0" fmla="*/ 0 h 1133507"/>
              <a:gd name="connsiteX1" fmla="*/ 1707152 w 1713651"/>
              <a:gd name="connsiteY1" fmla="*/ 317965 h 1133507"/>
              <a:gd name="connsiteX2" fmla="*/ 1647005 w 1713651"/>
              <a:gd name="connsiteY2" fmla="*/ 465298 h 1133507"/>
              <a:gd name="connsiteX3" fmla="*/ 1664849 w 1713651"/>
              <a:gd name="connsiteY3" fmla="*/ 705834 h 1133507"/>
              <a:gd name="connsiteX4" fmla="*/ 1407868 w 1713651"/>
              <a:gd name="connsiteY4" fmla="*/ 1010216 h 1133507"/>
              <a:gd name="connsiteX5" fmla="*/ 1075698 w 1713651"/>
              <a:gd name="connsiteY5" fmla="*/ 1105900 h 1133507"/>
              <a:gd name="connsiteX6" fmla="*/ 649994 w 1713651"/>
              <a:gd name="connsiteY6" fmla="*/ 1133331 h 1133507"/>
              <a:gd name="connsiteX7" fmla="*/ 0 w 1713651"/>
              <a:gd name="connsiteY7" fmla="*/ 1111780 h 1133507"/>
              <a:gd name="connsiteX0" fmla="*/ 1467108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2119"/>
              <a:gd name="connsiteY0" fmla="*/ 0 h 1133507"/>
              <a:gd name="connsiteX1" fmla="*/ 1590158 w 1682119"/>
              <a:gd name="connsiteY1" fmla="*/ 314886 h 1133507"/>
              <a:gd name="connsiteX2" fmla="*/ 1647005 w 1682119"/>
              <a:gd name="connsiteY2" fmla="*/ 465298 h 1133507"/>
              <a:gd name="connsiteX3" fmla="*/ 1664849 w 1682119"/>
              <a:gd name="connsiteY3" fmla="*/ 705834 h 1133507"/>
              <a:gd name="connsiteX4" fmla="*/ 1407868 w 1682119"/>
              <a:gd name="connsiteY4" fmla="*/ 1010216 h 1133507"/>
              <a:gd name="connsiteX5" fmla="*/ 1075698 w 1682119"/>
              <a:gd name="connsiteY5" fmla="*/ 1105900 h 1133507"/>
              <a:gd name="connsiteX6" fmla="*/ 649994 w 1682119"/>
              <a:gd name="connsiteY6" fmla="*/ 1133331 h 1133507"/>
              <a:gd name="connsiteX7" fmla="*/ 0 w 1682119"/>
              <a:gd name="connsiteY7" fmla="*/ 1111780 h 1133507"/>
              <a:gd name="connsiteX0" fmla="*/ 1442477 w 1658308"/>
              <a:gd name="connsiteY0" fmla="*/ 0 h 1133507"/>
              <a:gd name="connsiteX1" fmla="*/ 1590158 w 1658308"/>
              <a:gd name="connsiteY1" fmla="*/ 314886 h 1133507"/>
              <a:gd name="connsiteX2" fmla="*/ 1647005 w 1658308"/>
              <a:gd name="connsiteY2" fmla="*/ 465298 h 1133507"/>
              <a:gd name="connsiteX3" fmla="*/ 1634062 w 1658308"/>
              <a:gd name="connsiteY3" fmla="*/ 702755 h 1133507"/>
              <a:gd name="connsiteX4" fmla="*/ 1407868 w 1658308"/>
              <a:gd name="connsiteY4" fmla="*/ 1010216 h 1133507"/>
              <a:gd name="connsiteX5" fmla="*/ 1075698 w 1658308"/>
              <a:gd name="connsiteY5" fmla="*/ 1105900 h 1133507"/>
              <a:gd name="connsiteX6" fmla="*/ 649994 w 1658308"/>
              <a:gd name="connsiteY6" fmla="*/ 1133331 h 1133507"/>
              <a:gd name="connsiteX7" fmla="*/ 0 w 1658308"/>
              <a:gd name="connsiteY7" fmla="*/ 1111780 h 1133507"/>
              <a:gd name="connsiteX0" fmla="*/ 1442477 w 1651662"/>
              <a:gd name="connsiteY0" fmla="*/ 0 h 1133507"/>
              <a:gd name="connsiteX1" fmla="*/ 1590158 w 1651662"/>
              <a:gd name="connsiteY1" fmla="*/ 314886 h 1133507"/>
              <a:gd name="connsiteX2" fmla="*/ 1631611 w 1651662"/>
              <a:gd name="connsiteY2" fmla="*/ 480692 h 1133507"/>
              <a:gd name="connsiteX3" fmla="*/ 1634062 w 1651662"/>
              <a:gd name="connsiteY3" fmla="*/ 702755 h 1133507"/>
              <a:gd name="connsiteX4" fmla="*/ 1407868 w 1651662"/>
              <a:gd name="connsiteY4" fmla="*/ 1010216 h 1133507"/>
              <a:gd name="connsiteX5" fmla="*/ 1075698 w 1651662"/>
              <a:gd name="connsiteY5" fmla="*/ 1105900 h 1133507"/>
              <a:gd name="connsiteX6" fmla="*/ 649994 w 1651662"/>
              <a:gd name="connsiteY6" fmla="*/ 1133331 h 1133507"/>
              <a:gd name="connsiteX7" fmla="*/ 0 w 1651662"/>
              <a:gd name="connsiteY7" fmla="*/ 1111780 h 1133507"/>
              <a:gd name="connsiteX0" fmla="*/ 1442477 w 1652555"/>
              <a:gd name="connsiteY0" fmla="*/ 0 h 1133507"/>
              <a:gd name="connsiteX1" fmla="*/ 1568606 w 1652555"/>
              <a:gd name="connsiteY1" fmla="*/ 259468 h 1133507"/>
              <a:gd name="connsiteX2" fmla="*/ 1631611 w 1652555"/>
              <a:gd name="connsiteY2" fmla="*/ 480692 h 1133507"/>
              <a:gd name="connsiteX3" fmla="*/ 1634062 w 1652555"/>
              <a:gd name="connsiteY3" fmla="*/ 702755 h 1133507"/>
              <a:gd name="connsiteX4" fmla="*/ 1407868 w 1652555"/>
              <a:gd name="connsiteY4" fmla="*/ 1010216 h 1133507"/>
              <a:gd name="connsiteX5" fmla="*/ 1075698 w 1652555"/>
              <a:gd name="connsiteY5" fmla="*/ 1105900 h 1133507"/>
              <a:gd name="connsiteX6" fmla="*/ 649994 w 1652555"/>
              <a:gd name="connsiteY6" fmla="*/ 1133331 h 1133507"/>
              <a:gd name="connsiteX7" fmla="*/ 0 w 1652555"/>
              <a:gd name="connsiteY7" fmla="*/ 1111780 h 1133507"/>
              <a:gd name="connsiteX0" fmla="*/ 1442477 w 1646102"/>
              <a:gd name="connsiteY0" fmla="*/ 0 h 1133507"/>
              <a:gd name="connsiteX1" fmla="*/ 1568606 w 1646102"/>
              <a:gd name="connsiteY1" fmla="*/ 259468 h 1133507"/>
              <a:gd name="connsiteX2" fmla="*/ 1631611 w 1646102"/>
              <a:gd name="connsiteY2" fmla="*/ 480692 h 1133507"/>
              <a:gd name="connsiteX3" fmla="*/ 1624826 w 1646102"/>
              <a:gd name="connsiteY3" fmla="*/ 699676 h 1133507"/>
              <a:gd name="connsiteX4" fmla="*/ 1407868 w 1646102"/>
              <a:gd name="connsiteY4" fmla="*/ 1010216 h 1133507"/>
              <a:gd name="connsiteX5" fmla="*/ 1075698 w 1646102"/>
              <a:gd name="connsiteY5" fmla="*/ 1105900 h 1133507"/>
              <a:gd name="connsiteX6" fmla="*/ 649994 w 1646102"/>
              <a:gd name="connsiteY6" fmla="*/ 1133331 h 1133507"/>
              <a:gd name="connsiteX7" fmla="*/ 0 w 1646102"/>
              <a:gd name="connsiteY7" fmla="*/ 1111780 h 1133507"/>
              <a:gd name="connsiteX0" fmla="*/ 1442477 w 1641109"/>
              <a:gd name="connsiteY0" fmla="*/ 0 h 1133507"/>
              <a:gd name="connsiteX1" fmla="*/ 1568606 w 1641109"/>
              <a:gd name="connsiteY1" fmla="*/ 259468 h 1133507"/>
              <a:gd name="connsiteX2" fmla="*/ 1631611 w 1641109"/>
              <a:gd name="connsiteY2" fmla="*/ 480692 h 1133507"/>
              <a:gd name="connsiteX3" fmla="*/ 1624826 w 1641109"/>
              <a:gd name="connsiteY3" fmla="*/ 699676 h 1133507"/>
              <a:gd name="connsiteX4" fmla="*/ 1407868 w 1641109"/>
              <a:gd name="connsiteY4" fmla="*/ 1010216 h 1133507"/>
              <a:gd name="connsiteX5" fmla="*/ 1075698 w 1641109"/>
              <a:gd name="connsiteY5" fmla="*/ 1105900 h 1133507"/>
              <a:gd name="connsiteX6" fmla="*/ 649994 w 1641109"/>
              <a:gd name="connsiteY6" fmla="*/ 1133331 h 1133507"/>
              <a:gd name="connsiteX7" fmla="*/ 0 w 1641109"/>
              <a:gd name="connsiteY7" fmla="*/ 1111780 h 1133507"/>
              <a:gd name="connsiteX0" fmla="*/ 1442477 w 1649801"/>
              <a:gd name="connsiteY0" fmla="*/ 0 h 1135383"/>
              <a:gd name="connsiteX1" fmla="*/ 1568606 w 1649801"/>
              <a:gd name="connsiteY1" fmla="*/ 259468 h 1135383"/>
              <a:gd name="connsiteX2" fmla="*/ 1631611 w 1649801"/>
              <a:gd name="connsiteY2" fmla="*/ 480692 h 1135383"/>
              <a:gd name="connsiteX3" fmla="*/ 1624826 w 1649801"/>
              <a:gd name="connsiteY3" fmla="*/ 699676 h 1135383"/>
              <a:gd name="connsiteX4" fmla="*/ 1407868 w 1649801"/>
              <a:gd name="connsiteY4" fmla="*/ 1010216 h 1135383"/>
              <a:gd name="connsiteX5" fmla="*/ 1075698 w 1649801"/>
              <a:gd name="connsiteY5" fmla="*/ 1081186 h 1135383"/>
              <a:gd name="connsiteX6" fmla="*/ 649994 w 1649801"/>
              <a:gd name="connsiteY6" fmla="*/ 1133331 h 1135383"/>
              <a:gd name="connsiteX7" fmla="*/ 0 w 1649801"/>
              <a:gd name="connsiteY7" fmla="*/ 1111780 h 1135383"/>
              <a:gd name="connsiteX0" fmla="*/ 1442477 w 1667531"/>
              <a:gd name="connsiteY0" fmla="*/ 0 h 1135383"/>
              <a:gd name="connsiteX1" fmla="*/ 1568606 w 1667531"/>
              <a:gd name="connsiteY1" fmla="*/ 259468 h 1135383"/>
              <a:gd name="connsiteX2" fmla="*/ 1631611 w 1667531"/>
              <a:gd name="connsiteY2" fmla="*/ 480692 h 1135383"/>
              <a:gd name="connsiteX3" fmla="*/ 1624826 w 1667531"/>
              <a:gd name="connsiteY3" fmla="*/ 699676 h 1135383"/>
              <a:gd name="connsiteX4" fmla="*/ 1375379 w 1667531"/>
              <a:gd name="connsiteY4" fmla="*/ 948432 h 1135383"/>
              <a:gd name="connsiteX5" fmla="*/ 1075698 w 1667531"/>
              <a:gd name="connsiteY5" fmla="*/ 1081186 h 1135383"/>
              <a:gd name="connsiteX6" fmla="*/ 649994 w 1667531"/>
              <a:gd name="connsiteY6" fmla="*/ 1133331 h 1135383"/>
              <a:gd name="connsiteX7" fmla="*/ 0 w 1667531"/>
              <a:gd name="connsiteY7" fmla="*/ 1111780 h 1135383"/>
              <a:gd name="connsiteX0" fmla="*/ 1442477 w 1656703"/>
              <a:gd name="connsiteY0" fmla="*/ 0 h 1135383"/>
              <a:gd name="connsiteX1" fmla="*/ 1568606 w 1656703"/>
              <a:gd name="connsiteY1" fmla="*/ 259468 h 1135383"/>
              <a:gd name="connsiteX2" fmla="*/ 1631611 w 1656703"/>
              <a:gd name="connsiteY2" fmla="*/ 480692 h 1135383"/>
              <a:gd name="connsiteX3" fmla="*/ 1613998 w 1656703"/>
              <a:gd name="connsiteY3" fmla="*/ 736747 h 1135383"/>
              <a:gd name="connsiteX4" fmla="*/ 1375379 w 1656703"/>
              <a:gd name="connsiteY4" fmla="*/ 948432 h 1135383"/>
              <a:gd name="connsiteX5" fmla="*/ 1075698 w 1656703"/>
              <a:gd name="connsiteY5" fmla="*/ 1081186 h 1135383"/>
              <a:gd name="connsiteX6" fmla="*/ 649994 w 1656703"/>
              <a:gd name="connsiteY6" fmla="*/ 1133331 h 1135383"/>
              <a:gd name="connsiteX7" fmla="*/ 0 w 1656703"/>
              <a:gd name="connsiteY7" fmla="*/ 1111780 h 1135383"/>
              <a:gd name="connsiteX0" fmla="*/ 1442477 w 1656703"/>
              <a:gd name="connsiteY0" fmla="*/ 113307 h 1248690"/>
              <a:gd name="connsiteX1" fmla="*/ 1350848 w 1656703"/>
              <a:gd name="connsiteY1" fmla="*/ 43245 h 1248690"/>
              <a:gd name="connsiteX2" fmla="*/ 1568606 w 1656703"/>
              <a:gd name="connsiteY2" fmla="*/ 372775 h 1248690"/>
              <a:gd name="connsiteX3" fmla="*/ 1631611 w 1656703"/>
              <a:gd name="connsiteY3" fmla="*/ 593999 h 1248690"/>
              <a:gd name="connsiteX4" fmla="*/ 1613998 w 1656703"/>
              <a:gd name="connsiteY4" fmla="*/ 850054 h 1248690"/>
              <a:gd name="connsiteX5" fmla="*/ 1375379 w 1656703"/>
              <a:gd name="connsiteY5" fmla="*/ 1061739 h 1248690"/>
              <a:gd name="connsiteX6" fmla="*/ 1075698 w 1656703"/>
              <a:gd name="connsiteY6" fmla="*/ 1194493 h 1248690"/>
              <a:gd name="connsiteX7" fmla="*/ 649994 w 1656703"/>
              <a:gd name="connsiteY7" fmla="*/ 1246638 h 1248690"/>
              <a:gd name="connsiteX8" fmla="*/ 0 w 1656703"/>
              <a:gd name="connsiteY8" fmla="*/ 1225087 h 1248690"/>
              <a:gd name="connsiteX0" fmla="*/ 1442477 w 1656703"/>
              <a:gd name="connsiteY0" fmla="*/ 186771 h 1322154"/>
              <a:gd name="connsiteX1" fmla="*/ 1258796 w 1656703"/>
              <a:gd name="connsiteY1" fmla="*/ 11677 h 1322154"/>
              <a:gd name="connsiteX2" fmla="*/ 1350848 w 1656703"/>
              <a:gd name="connsiteY2" fmla="*/ 116709 h 1322154"/>
              <a:gd name="connsiteX3" fmla="*/ 1568606 w 1656703"/>
              <a:gd name="connsiteY3" fmla="*/ 446239 h 1322154"/>
              <a:gd name="connsiteX4" fmla="*/ 1631611 w 1656703"/>
              <a:gd name="connsiteY4" fmla="*/ 667463 h 1322154"/>
              <a:gd name="connsiteX5" fmla="*/ 1613998 w 1656703"/>
              <a:gd name="connsiteY5" fmla="*/ 923518 h 1322154"/>
              <a:gd name="connsiteX6" fmla="*/ 1375379 w 1656703"/>
              <a:gd name="connsiteY6" fmla="*/ 1135203 h 1322154"/>
              <a:gd name="connsiteX7" fmla="*/ 1075698 w 1656703"/>
              <a:gd name="connsiteY7" fmla="*/ 1267957 h 1322154"/>
              <a:gd name="connsiteX8" fmla="*/ 649994 w 1656703"/>
              <a:gd name="connsiteY8" fmla="*/ 1320102 h 1322154"/>
              <a:gd name="connsiteX9" fmla="*/ 0 w 1656703"/>
              <a:gd name="connsiteY9" fmla="*/ 1298551 h 1322154"/>
              <a:gd name="connsiteX0" fmla="*/ 1442477 w 1656703"/>
              <a:gd name="connsiteY0" fmla="*/ 457590 h 1592973"/>
              <a:gd name="connsiteX1" fmla="*/ 1150499 w 1656703"/>
              <a:gd name="connsiteY1" fmla="*/ 29182 h 1592973"/>
              <a:gd name="connsiteX2" fmla="*/ 1258796 w 1656703"/>
              <a:gd name="connsiteY2" fmla="*/ 282496 h 1592973"/>
              <a:gd name="connsiteX3" fmla="*/ 1350848 w 1656703"/>
              <a:gd name="connsiteY3" fmla="*/ 387528 h 1592973"/>
              <a:gd name="connsiteX4" fmla="*/ 1568606 w 1656703"/>
              <a:gd name="connsiteY4" fmla="*/ 717058 h 1592973"/>
              <a:gd name="connsiteX5" fmla="*/ 1631611 w 1656703"/>
              <a:gd name="connsiteY5" fmla="*/ 938282 h 1592973"/>
              <a:gd name="connsiteX6" fmla="*/ 1613998 w 1656703"/>
              <a:gd name="connsiteY6" fmla="*/ 1194337 h 1592973"/>
              <a:gd name="connsiteX7" fmla="*/ 1375379 w 1656703"/>
              <a:gd name="connsiteY7" fmla="*/ 1406022 h 1592973"/>
              <a:gd name="connsiteX8" fmla="*/ 1075698 w 1656703"/>
              <a:gd name="connsiteY8" fmla="*/ 1538776 h 1592973"/>
              <a:gd name="connsiteX9" fmla="*/ 649994 w 1656703"/>
              <a:gd name="connsiteY9" fmla="*/ 1590921 h 1592973"/>
              <a:gd name="connsiteX10" fmla="*/ 0 w 1656703"/>
              <a:gd name="connsiteY10" fmla="*/ 1569370 h 1592973"/>
              <a:gd name="connsiteX0" fmla="*/ 1198809 w 1656703"/>
              <a:gd name="connsiteY0" fmla="*/ 2409 h 1700024"/>
              <a:gd name="connsiteX1" fmla="*/ 1150499 w 1656703"/>
              <a:gd name="connsiteY1" fmla="*/ 136233 h 1700024"/>
              <a:gd name="connsiteX2" fmla="*/ 1258796 w 1656703"/>
              <a:gd name="connsiteY2" fmla="*/ 389547 h 1700024"/>
              <a:gd name="connsiteX3" fmla="*/ 1350848 w 1656703"/>
              <a:gd name="connsiteY3" fmla="*/ 494579 h 1700024"/>
              <a:gd name="connsiteX4" fmla="*/ 1568606 w 1656703"/>
              <a:gd name="connsiteY4" fmla="*/ 824109 h 1700024"/>
              <a:gd name="connsiteX5" fmla="*/ 1631611 w 1656703"/>
              <a:gd name="connsiteY5" fmla="*/ 1045333 h 1700024"/>
              <a:gd name="connsiteX6" fmla="*/ 1613998 w 1656703"/>
              <a:gd name="connsiteY6" fmla="*/ 1301388 h 1700024"/>
              <a:gd name="connsiteX7" fmla="*/ 1375379 w 1656703"/>
              <a:gd name="connsiteY7" fmla="*/ 1513073 h 1700024"/>
              <a:gd name="connsiteX8" fmla="*/ 1075698 w 1656703"/>
              <a:gd name="connsiteY8" fmla="*/ 1645827 h 1700024"/>
              <a:gd name="connsiteX9" fmla="*/ 649994 w 1656703"/>
              <a:gd name="connsiteY9" fmla="*/ 1697972 h 1700024"/>
              <a:gd name="connsiteX10" fmla="*/ 0 w 1656703"/>
              <a:gd name="connsiteY10" fmla="*/ 1676421 h 1700024"/>
              <a:gd name="connsiteX0" fmla="*/ 1198809 w 1656703"/>
              <a:gd name="connsiteY0" fmla="*/ 2409 h 1700024"/>
              <a:gd name="connsiteX1" fmla="*/ 1150499 w 1656703"/>
              <a:gd name="connsiteY1" fmla="*/ 136233 h 1700024"/>
              <a:gd name="connsiteX2" fmla="*/ 1258796 w 1656703"/>
              <a:gd name="connsiteY2" fmla="*/ 389547 h 1700024"/>
              <a:gd name="connsiteX3" fmla="*/ 1350848 w 1656703"/>
              <a:gd name="connsiteY3" fmla="*/ 494579 h 1700024"/>
              <a:gd name="connsiteX4" fmla="*/ 1568606 w 1656703"/>
              <a:gd name="connsiteY4" fmla="*/ 824109 h 1700024"/>
              <a:gd name="connsiteX5" fmla="*/ 1631611 w 1656703"/>
              <a:gd name="connsiteY5" fmla="*/ 1045333 h 1700024"/>
              <a:gd name="connsiteX6" fmla="*/ 1613998 w 1656703"/>
              <a:gd name="connsiteY6" fmla="*/ 1301388 h 1700024"/>
              <a:gd name="connsiteX7" fmla="*/ 1375379 w 1656703"/>
              <a:gd name="connsiteY7" fmla="*/ 1513073 h 1700024"/>
              <a:gd name="connsiteX8" fmla="*/ 1075698 w 1656703"/>
              <a:gd name="connsiteY8" fmla="*/ 1645827 h 1700024"/>
              <a:gd name="connsiteX9" fmla="*/ 649994 w 1656703"/>
              <a:gd name="connsiteY9" fmla="*/ 1697972 h 1700024"/>
              <a:gd name="connsiteX10" fmla="*/ 0 w 1656703"/>
              <a:gd name="connsiteY10" fmla="*/ 1676421 h 1700024"/>
              <a:gd name="connsiteX0" fmla="*/ 1052609 w 1656703"/>
              <a:gd name="connsiteY0" fmla="*/ 2409 h 1749451"/>
              <a:gd name="connsiteX1" fmla="*/ 1150499 w 1656703"/>
              <a:gd name="connsiteY1" fmla="*/ 185660 h 1749451"/>
              <a:gd name="connsiteX2" fmla="*/ 1258796 w 1656703"/>
              <a:gd name="connsiteY2" fmla="*/ 438974 h 1749451"/>
              <a:gd name="connsiteX3" fmla="*/ 1350848 w 1656703"/>
              <a:gd name="connsiteY3" fmla="*/ 544006 h 1749451"/>
              <a:gd name="connsiteX4" fmla="*/ 1568606 w 1656703"/>
              <a:gd name="connsiteY4" fmla="*/ 873536 h 1749451"/>
              <a:gd name="connsiteX5" fmla="*/ 1631611 w 1656703"/>
              <a:gd name="connsiteY5" fmla="*/ 1094760 h 1749451"/>
              <a:gd name="connsiteX6" fmla="*/ 1613998 w 1656703"/>
              <a:gd name="connsiteY6" fmla="*/ 1350815 h 1749451"/>
              <a:gd name="connsiteX7" fmla="*/ 1375379 w 1656703"/>
              <a:gd name="connsiteY7" fmla="*/ 1562500 h 1749451"/>
              <a:gd name="connsiteX8" fmla="*/ 1075698 w 1656703"/>
              <a:gd name="connsiteY8" fmla="*/ 1695254 h 1749451"/>
              <a:gd name="connsiteX9" fmla="*/ 649994 w 1656703"/>
              <a:gd name="connsiteY9" fmla="*/ 1747399 h 1749451"/>
              <a:gd name="connsiteX10" fmla="*/ 0 w 1656703"/>
              <a:gd name="connsiteY10" fmla="*/ 1725848 h 1749451"/>
              <a:gd name="connsiteX0" fmla="*/ 1052609 w 1656703"/>
              <a:gd name="connsiteY0" fmla="*/ 0 h 1747042"/>
              <a:gd name="connsiteX1" fmla="*/ 1150499 w 1656703"/>
              <a:gd name="connsiteY1" fmla="*/ 183251 h 1747042"/>
              <a:gd name="connsiteX2" fmla="*/ 1258796 w 1656703"/>
              <a:gd name="connsiteY2" fmla="*/ 436565 h 1747042"/>
              <a:gd name="connsiteX3" fmla="*/ 1350848 w 1656703"/>
              <a:gd name="connsiteY3" fmla="*/ 541597 h 1747042"/>
              <a:gd name="connsiteX4" fmla="*/ 1568606 w 1656703"/>
              <a:gd name="connsiteY4" fmla="*/ 871127 h 1747042"/>
              <a:gd name="connsiteX5" fmla="*/ 1631611 w 1656703"/>
              <a:gd name="connsiteY5" fmla="*/ 1092351 h 1747042"/>
              <a:gd name="connsiteX6" fmla="*/ 1613998 w 1656703"/>
              <a:gd name="connsiteY6" fmla="*/ 1348406 h 1747042"/>
              <a:gd name="connsiteX7" fmla="*/ 1375379 w 1656703"/>
              <a:gd name="connsiteY7" fmla="*/ 1560091 h 1747042"/>
              <a:gd name="connsiteX8" fmla="*/ 1075698 w 1656703"/>
              <a:gd name="connsiteY8" fmla="*/ 1692845 h 1747042"/>
              <a:gd name="connsiteX9" fmla="*/ 649994 w 1656703"/>
              <a:gd name="connsiteY9" fmla="*/ 1744990 h 1747042"/>
              <a:gd name="connsiteX10" fmla="*/ 0 w 1656703"/>
              <a:gd name="connsiteY10" fmla="*/ 1723439 h 1747042"/>
              <a:gd name="connsiteX0" fmla="*/ 1052609 w 1656703"/>
              <a:gd name="connsiteY0" fmla="*/ 0 h 1747042"/>
              <a:gd name="connsiteX1" fmla="*/ 1134255 w 1656703"/>
              <a:gd name="connsiteY1" fmla="*/ 195608 h 1747042"/>
              <a:gd name="connsiteX2" fmla="*/ 1258796 w 1656703"/>
              <a:gd name="connsiteY2" fmla="*/ 436565 h 1747042"/>
              <a:gd name="connsiteX3" fmla="*/ 1350848 w 1656703"/>
              <a:gd name="connsiteY3" fmla="*/ 541597 h 1747042"/>
              <a:gd name="connsiteX4" fmla="*/ 1568606 w 1656703"/>
              <a:gd name="connsiteY4" fmla="*/ 871127 h 1747042"/>
              <a:gd name="connsiteX5" fmla="*/ 1631611 w 1656703"/>
              <a:gd name="connsiteY5" fmla="*/ 1092351 h 1747042"/>
              <a:gd name="connsiteX6" fmla="*/ 1613998 w 1656703"/>
              <a:gd name="connsiteY6" fmla="*/ 1348406 h 1747042"/>
              <a:gd name="connsiteX7" fmla="*/ 1375379 w 1656703"/>
              <a:gd name="connsiteY7" fmla="*/ 1560091 h 1747042"/>
              <a:gd name="connsiteX8" fmla="*/ 1075698 w 1656703"/>
              <a:gd name="connsiteY8" fmla="*/ 1692845 h 1747042"/>
              <a:gd name="connsiteX9" fmla="*/ 649994 w 1656703"/>
              <a:gd name="connsiteY9" fmla="*/ 1744990 h 1747042"/>
              <a:gd name="connsiteX10" fmla="*/ 0 w 1656703"/>
              <a:gd name="connsiteY10" fmla="*/ 1723439 h 1747042"/>
              <a:gd name="connsiteX0" fmla="*/ 1052609 w 1656703"/>
              <a:gd name="connsiteY0" fmla="*/ 0 h 1747042"/>
              <a:gd name="connsiteX1" fmla="*/ 1134255 w 1656703"/>
              <a:gd name="connsiteY1" fmla="*/ 251213 h 1747042"/>
              <a:gd name="connsiteX2" fmla="*/ 1258796 w 1656703"/>
              <a:gd name="connsiteY2" fmla="*/ 436565 h 1747042"/>
              <a:gd name="connsiteX3" fmla="*/ 1350848 w 1656703"/>
              <a:gd name="connsiteY3" fmla="*/ 541597 h 1747042"/>
              <a:gd name="connsiteX4" fmla="*/ 1568606 w 1656703"/>
              <a:gd name="connsiteY4" fmla="*/ 871127 h 1747042"/>
              <a:gd name="connsiteX5" fmla="*/ 1631611 w 1656703"/>
              <a:gd name="connsiteY5" fmla="*/ 1092351 h 1747042"/>
              <a:gd name="connsiteX6" fmla="*/ 1613998 w 1656703"/>
              <a:gd name="connsiteY6" fmla="*/ 1348406 h 1747042"/>
              <a:gd name="connsiteX7" fmla="*/ 1375379 w 1656703"/>
              <a:gd name="connsiteY7" fmla="*/ 1560091 h 1747042"/>
              <a:gd name="connsiteX8" fmla="*/ 1075698 w 1656703"/>
              <a:gd name="connsiteY8" fmla="*/ 1692845 h 1747042"/>
              <a:gd name="connsiteX9" fmla="*/ 649994 w 1656703"/>
              <a:gd name="connsiteY9" fmla="*/ 1744990 h 1747042"/>
              <a:gd name="connsiteX10" fmla="*/ 0 w 1656703"/>
              <a:gd name="connsiteY10" fmla="*/ 1723439 h 1747042"/>
              <a:gd name="connsiteX0" fmla="*/ 976802 w 1656703"/>
              <a:gd name="connsiteY0" fmla="*/ 0 h 1734685"/>
              <a:gd name="connsiteX1" fmla="*/ 1134255 w 1656703"/>
              <a:gd name="connsiteY1" fmla="*/ 238856 h 1734685"/>
              <a:gd name="connsiteX2" fmla="*/ 1258796 w 1656703"/>
              <a:gd name="connsiteY2" fmla="*/ 424208 h 1734685"/>
              <a:gd name="connsiteX3" fmla="*/ 1350848 w 1656703"/>
              <a:gd name="connsiteY3" fmla="*/ 529240 h 1734685"/>
              <a:gd name="connsiteX4" fmla="*/ 1568606 w 1656703"/>
              <a:gd name="connsiteY4" fmla="*/ 858770 h 1734685"/>
              <a:gd name="connsiteX5" fmla="*/ 1631611 w 1656703"/>
              <a:gd name="connsiteY5" fmla="*/ 1079994 h 1734685"/>
              <a:gd name="connsiteX6" fmla="*/ 1613998 w 1656703"/>
              <a:gd name="connsiteY6" fmla="*/ 1336049 h 1734685"/>
              <a:gd name="connsiteX7" fmla="*/ 1375379 w 1656703"/>
              <a:gd name="connsiteY7" fmla="*/ 1547734 h 1734685"/>
              <a:gd name="connsiteX8" fmla="*/ 1075698 w 1656703"/>
              <a:gd name="connsiteY8" fmla="*/ 1680488 h 1734685"/>
              <a:gd name="connsiteX9" fmla="*/ 649994 w 1656703"/>
              <a:gd name="connsiteY9" fmla="*/ 1732633 h 1734685"/>
              <a:gd name="connsiteX10" fmla="*/ 0 w 1656703"/>
              <a:gd name="connsiteY10" fmla="*/ 1711082 h 1734685"/>
              <a:gd name="connsiteX0" fmla="*/ 965973 w 1656703"/>
              <a:gd name="connsiteY0" fmla="*/ 0 h 1716150"/>
              <a:gd name="connsiteX1" fmla="*/ 1134255 w 1656703"/>
              <a:gd name="connsiteY1" fmla="*/ 220321 h 1716150"/>
              <a:gd name="connsiteX2" fmla="*/ 1258796 w 1656703"/>
              <a:gd name="connsiteY2" fmla="*/ 405673 h 1716150"/>
              <a:gd name="connsiteX3" fmla="*/ 1350848 w 1656703"/>
              <a:gd name="connsiteY3" fmla="*/ 510705 h 1716150"/>
              <a:gd name="connsiteX4" fmla="*/ 1568606 w 1656703"/>
              <a:gd name="connsiteY4" fmla="*/ 840235 h 1716150"/>
              <a:gd name="connsiteX5" fmla="*/ 1631611 w 1656703"/>
              <a:gd name="connsiteY5" fmla="*/ 1061459 h 1716150"/>
              <a:gd name="connsiteX6" fmla="*/ 1613998 w 1656703"/>
              <a:gd name="connsiteY6" fmla="*/ 1317514 h 1716150"/>
              <a:gd name="connsiteX7" fmla="*/ 1375379 w 1656703"/>
              <a:gd name="connsiteY7" fmla="*/ 1529199 h 1716150"/>
              <a:gd name="connsiteX8" fmla="*/ 1075698 w 1656703"/>
              <a:gd name="connsiteY8" fmla="*/ 1661953 h 1716150"/>
              <a:gd name="connsiteX9" fmla="*/ 649994 w 1656703"/>
              <a:gd name="connsiteY9" fmla="*/ 1714098 h 1716150"/>
              <a:gd name="connsiteX10" fmla="*/ 0 w 1656703"/>
              <a:gd name="connsiteY10" fmla="*/ 1692547 h 1716150"/>
              <a:gd name="connsiteX0" fmla="*/ 965973 w 1656703"/>
              <a:gd name="connsiteY0" fmla="*/ 0 h 1716150"/>
              <a:gd name="connsiteX1" fmla="*/ 1134255 w 1656703"/>
              <a:gd name="connsiteY1" fmla="*/ 220321 h 1716150"/>
              <a:gd name="connsiteX2" fmla="*/ 1258796 w 1656703"/>
              <a:gd name="connsiteY2" fmla="*/ 405673 h 1716150"/>
              <a:gd name="connsiteX3" fmla="*/ 1350848 w 1656703"/>
              <a:gd name="connsiteY3" fmla="*/ 510705 h 1716150"/>
              <a:gd name="connsiteX4" fmla="*/ 1568606 w 1656703"/>
              <a:gd name="connsiteY4" fmla="*/ 840235 h 1716150"/>
              <a:gd name="connsiteX5" fmla="*/ 1631611 w 1656703"/>
              <a:gd name="connsiteY5" fmla="*/ 1061459 h 1716150"/>
              <a:gd name="connsiteX6" fmla="*/ 1613998 w 1656703"/>
              <a:gd name="connsiteY6" fmla="*/ 1317514 h 1716150"/>
              <a:gd name="connsiteX7" fmla="*/ 1375379 w 1656703"/>
              <a:gd name="connsiteY7" fmla="*/ 1529199 h 1716150"/>
              <a:gd name="connsiteX8" fmla="*/ 1075698 w 1656703"/>
              <a:gd name="connsiteY8" fmla="*/ 1661953 h 1716150"/>
              <a:gd name="connsiteX9" fmla="*/ 649994 w 1656703"/>
              <a:gd name="connsiteY9" fmla="*/ 1714098 h 1716150"/>
              <a:gd name="connsiteX10" fmla="*/ 0 w 1656703"/>
              <a:gd name="connsiteY10" fmla="*/ 1692547 h 1716150"/>
              <a:gd name="connsiteX0" fmla="*/ 965973 w 1656703"/>
              <a:gd name="connsiteY0" fmla="*/ 0 h 1716150"/>
              <a:gd name="connsiteX1" fmla="*/ 1134255 w 1656703"/>
              <a:gd name="connsiteY1" fmla="*/ 220321 h 1716150"/>
              <a:gd name="connsiteX2" fmla="*/ 1258796 w 1656703"/>
              <a:gd name="connsiteY2" fmla="*/ 374781 h 1716150"/>
              <a:gd name="connsiteX3" fmla="*/ 1350848 w 1656703"/>
              <a:gd name="connsiteY3" fmla="*/ 510705 h 1716150"/>
              <a:gd name="connsiteX4" fmla="*/ 1568606 w 1656703"/>
              <a:gd name="connsiteY4" fmla="*/ 840235 h 1716150"/>
              <a:gd name="connsiteX5" fmla="*/ 1631611 w 1656703"/>
              <a:gd name="connsiteY5" fmla="*/ 1061459 h 1716150"/>
              <a:gd name="connsiteX6" fmla="*/ 1613998 w 1656703"/>
              <a:gd name="connsiteY6" fmla="*/ 1317514 h 1716150"/>
              <a:gd name="connsiteX7" fmla="*/ 1375379 w 1656703"/>
              <a:gd name="connsiteY7" fmla="*/ 1529199 h 1716150"/>
              <a:gd name="connsiteX8" fmla="*/ 1075698 w 1656703"/>
              <a:gd name="connsiteY8" fmla="*/ 1661953 h 1716150"/>
              <a:gd name="connsiteX9" fmla="*/ 649994 w 1656703"/>
              <a:gd name="connsiteY9" fmla="*/ 1714098 h 1716150"/>
              <a:gd name="connsiteX10" fmla="*/ 0 w 1656703"/>
              <a:gd name="connsiteY10" fmla="*/ 1692547 h 17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703" h="1716150">
                <a:moveTo>
                  <a:pt x="965973" y="0"/>
                </a:moveTo>
                <a:cubicBezTo>
                  <a:pt x="1063513" y="121159"/>
                  <a:pt x="1085451" y="157858"/>
                  <a:pt x="1134255" y="220321"/>
                </a:cubicBezTo>
                <a:cubicBezTo>
                  <a:pt x="1183059" y="282785"/>
                  <a:pt x="1222697" y="326384"/>
                  <a:pt x="1258796" y="374781"/>
                </a:cubicBezTo>
                <a:cubicBezTo>
                  <a:pt x="1294895" y="423178"/>
                  <a:pt x="1299213" y="433129"/>
                  <a:pt x="1350848" y="510705"/>
                </a:cubicBezTo>
                <a:cubicBezTo>
                  <a:pt x="1402483" y="588281"/>
                  <a:pt x="1521812" y="748443"/>
                  <a:pt x="1568606" y="840235"/>
                </a:cubicBezTo>
                <a:cubicBezTo>
                  <a:pt x="1615400" y="932027"/>
                  <a:pt x="1624046" y="981912"/>
                  <a:pt x="1631611" y="1061459"/>
                </a:cubicBezTo>
                <a:cubicBezTo>
                  <a:pt x="1639176" y="1141006"/>
                  <a:pt x="1656703" y="1239557"/>
                  <a:pt x="1613998" y="1317514"/>
                </a:cubicBezTo>
                <a:cubicBezTo>
                  <a:pt x="1571293" y="1395471"/>
                  <a:pt x="1465096" y="1471793"/>
                  <a:pt x="1375379" y="1529199"/>
                </a:cubicBezTo>
                <a:cubicBezTo>
                  <a:pt x="1285662" y="1586605"/>
                  <a:pt x="1196595" y="1631137"/>
                  <a:pt x="1075698" y="1661953"/>
                </a:cubicBezTo>
                <a:cubicBezTo>
                  <a:pt x="954801" y="1692769"/>
                  <a:pt x="782582" y="1709526"/>
                  <a:pt x="649994" y="1714098"/>
                </a:cubicBezTo>
                <a:cubicBezTo>
                  <a:pt x="433329" y="1716150"/>
                  <a:pt x="216665" y="1699731"/>
                  <a:pt x="0" y="169254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Ellipse 44"/>
          <p:cNvSpPr/>
          <p:nvPr/>
        </p:nvSpPr>
        <p:spPr>
          <a:xfrm>
            <a:off x="9419140" y="5348181"/>
            <a:ext cx="47656" cy="50634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9192184" y="5703050"/>
            <a:ext cx="47656" cy="50634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7940425" y="5663447"/>
            <a:ext cx="47656" cy="50634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8622690" y="5038138"/>
            <a:ext cx="47656" cy="50634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6942" r="9732" b="16537"/>
          <a:stretch/>
        </p:blipFill>
        <p:spPr>
          <a:xfrm>
            <a:off x="8019956" y="2931686"/>
            <a:ext cx="444820" cy="613545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t="3142" r="14113" b="18922"/>
          <a:stretch/>
        </p:blipFill>
        <p:spPr>
          <a:xfrm>
            <a:off x="9861357" y="2"/>
            <a:ext cx="497395" cy="612645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5117" r="7577" b="20294"/>
          <a:stretch/>
        </p:blipFill>
        <p:spPr>
          <a:xfrm>
            <a:off x="7135264" y="356347"/>
            <a:ext cx="527000" cy="637304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5000" r="10945" b="17000"/>
          <a:stretch/>
        </p:blipFill>
        <p:spPr>
          <a:xfrm>
            <a:off x="6409944" y="4735933"/>
            <a:ext cx="505930" cy="632413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0" r="13005" b="32534"/>
          <a:stretch/>
        </p:blipFill>
        <p:spPr>
          <a:xfrm>
            <a:off x="10451591" y="4957985"/>
            <a:ext cx="502920" cy="570577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149" y="2149924"/>
            <a:ext cx="438777" cy="58210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t="7033" r="20076" b="25831"/>
          <a:stretch/>
        </p:blipFill>
        <p:spPr>
          <a:xfrm>
            <a:off x="5274022" y="843328"/>
            <a:ext cx="493387" cy="638001"/>
          </a:xfrm>
          <a:prstGeom prst="rect">
            <a:avLst/>
          </a:prstGeom>
        </p:spPr>
      </p:pic>
      <p:sp>
        <p:nvSpPr>
          <p:cNvPr id="13" name="Forme libre 12"/>
          <p:cNvSpPr/>
          <p:nvPr/>
        </p:nvSpPr>
        <p:spPr>
          <a:xfrm>
            <a:off x="8528563" y="2449002"/>
            <a:ext cx="201969" cy="938254"/>
          </a:xfrm>
          <a:custGeom>
            <a:avLst/>
            <a:gdLst>
              <a:gd name="connsiteX0" fmla="*/ 138359 w 201969"/>
              <a:gd name="connsiteY0" fmla="*/ 0 h 938254"/>
              <a:gd name="connsiteX1" fmla="*/ 19089 w 201969"/>
              <a:gd name="connsiteY1" fmla="*/ 222636 h 938254"/>
              <a:gd name="connsiteX2" fmla="*/ 19089 w 201969"/>
              <a:gd name="connsiteY2" fmla="*/ 620201 h 938254"/>
              <a:gd name="connsiteX3" fmla="*/ 201969 w 201969"/>
              <a:gd name="connsiteY3" fmla="*/ 938254 h 938254"/>
              <a:gd name="connsiteX4" fmla="*/ 201969 w 201969"/>
              <a:gd name="connsiteY4" fmla="*/ 938254 h 938254"/>
              <a:gd name="connsiteX5" fmla="*/ 201969 w 201969"/>
              <a:gd name="connsiteY5" fmla="*/ 938254 h 938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69" h="938254">
                <a:moveTo>
                  <a:pt x="138359" y="0"/>
                </a:moveTo>
                <a:cubicBezTo>
                  <a:pt x="88663" y="59634"/>
                  <a:pt x="38967" y="119269"/>
                  <a:pt x="19089" y="222636"/>
                </a:cubicBezTo>
                <a:cubicBezTo>
                  <a:pt x="-789" y="326003"/>
                  <a:pt x="-11391" y="500931"/>
                  <a:pt x="19089" y="620201"/>
                </a:cubicBezTo>
                <a:cubicBezTo>
                  <a:pt x="49569" y="739471"/>
                  <a:pt x="201969" y="938254"/>
                  <a:pt x="201969" y="938254"/>
                </a:cubicBezTo>
                <a:lnTo>
                  <a:pt x="201969" y="938254"/>
                </a:lnTo>
                <a:lnTo>
                  <a:pt x="201969" y="93825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30/08/2016</a:t>
            </a:r>
          </a:p>
        </p:txBody>
      </p:sp>
    </p:spTree>
    <p:extLst>
      <p:ext uri="{BB962C8B-B14F-4D97-AF65-F5344CB8AC3E}">
        <p14:creationId xmlns:p14="http://schemas.microsoft.com/office/powerpoint/2010/main" val="379087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2" grpId="0" animBg="1"/>
      <p:bldP spid="25" grpId="0" animBg="1"/>
      <p:bldP spid="32" grpId="0" animBg="1"/>
      <p:bldP spid="45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4375"/>
            <a:ext cx="10515600" cy="1325563"/>
          </a:xfrm>
        </p:spPr>
        <p:txBody>
          <a:bodyPr/>
          <a:lstStyle/>
          <a:p>
            <a:r>
              <a:rPr lang="fr-FR" dirty="0"/>
              <a:t>Pour 2017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8731" y="1208088"/>
            <a:ext cx="10814538" cy="5148262"/>
          </a:xfrm>
        </p:spPr>
        <p:txBody>
          <a:bodyPr numCol="2" spcCol="360000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fr-FR" sz="2200" dirty="0"/>
              <a:t>L’exercice du redécoupage est difficile car lié à des contraintes qui peuvent s’opposer. Après une longue réflexion, voici le découpage défini qui :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200" dirty="0"/>
              <a:t>Évite une trop grande déconstruction de l’existant puisque des inconnus subsistent sur les établissements à accueillir et qu’à l’avenir de nouveaux changements peuvent s’avérer nécessaires.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200" dirty="0"/>
              <a:t>Respecte les contraintes géographiques (voies de communication, bassins économiques)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2200" dirty="0"/>
              <a:t>Reste assez respectueux des découpages administratifs (grandes régions)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200" dirty="0"/>
              <a:t>Et ce, même si elle ne permet d’équilibrer autant que souhaité la charge des délégués de tutelle.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2200" dirty="0"/>
              <a:t>La délégation EST </a:t>
            </a:r>
            <a:r>
              <a:rPr lang="fr-FR" sz="2200" dirty="0" err="1"/>
              <a:t>est</a:t>
            </a:r>
            <a:r>
              <a:rPr lang="fr-FR" sz="2200" dirty="0"/>
              <a:t> la plus lourde. Du coup est-il possible d’envisager sur la durée le soutien de </a:t>
            </a:r>
            <a:r>
              <a:rPr lang="fr-FR" sz="2200" dirty="0" err="1"/>
              <a:t>fr</a:t>
            </a:r>
            <a:r>
              <a:rPr lang="fr-FR" sz="2200" dirty="0"/>
              <a:t> Claude Reinhardt sur cette délégation, donc plus (seulement) sur Reims qui rejoint la délégation Nord ?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30/08/2016</a:t>
            </a:r>
          </a:p>
        </p:txBody>
      </p:sp>
    </p:spTree>
    <p:extLst>
      <p:ext uri="{BB962C8B-B14F-4D97-AF65-F5344CB8AC3E}">
        <p14:creationId xmlns:p14="http://schemas.microsoft.com/office/powerpoint/2010/main" val="349459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3473" y="-8238"/>
            <a:ext cx="73152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00745" cy="6285057"/>
          </a:xfrm>
        </p:spPr>
        <p:txBody>
          <a:bodyPr/>
          <a:lstStyle/>
          <a:p>
            <a:r>
              <a:rPr lang="fr-FR" dirty="0"/>
              <a:t>R2017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8703558" y="2016702"/>
            <a:ext cx="536131" cy="230832"/>
            <a:chOff x="8703558" y="2016702"/>
            <a:chExt cx="536131" cy="230832"/>
          </a:xfrm>
        </p:grpSpPr>
        <p:sp>
          <p:nvSpPr>
            <p:cNvPr id="11" name="Ellipse 10"/>
            <p:cNvSpPr/>
            <p:nvPr/>
          </p:nvSpPr>
          <p:spPr>
            <a:xfrm>
              <a:off x="8721053" y="2105801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8703558" y="2016702"/>
              <a:ext cx="5361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Nemours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8715670" y="1819331"/>
            <a:ext cx="536131" cy="230832"/>
            <a:chOff x="8715670" y="1819331"/>
            <a:chExt cx="536131" cy="230832"/>
          </a:xfrm>
        </p:grpSpPr>
        <p:sp>
          <p:nvSpPr>
            <p:cNvPr id="13" name="Ellipse 12"/>
            <p:cNvSpPr/>
            <p:nvPr/>
          </p:nvSpPr>
          <p:spPr>
            <a:xfrm>
              <a:off x="8735511" y="1913435"/>
              <a:ext cx="47656" cy="50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715670" y="1819331"/>
              <a:ext cx="5361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2F5597"/>
                  </a:solidFill>
                  <a:latin typeface="Gill Sans MT Condensed" panose="020B0506020104020203" pitchFamily="34" charset="0"/>
                </a:rPr>
                <a:t>Voisenon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9056384" y="2681500"/>
            <a:ext cx="444294" cy="230832"/>
            <a:chOff x="9056384" y="2681500"/>
            <a:chExt cx="444294" cy="230832"/>
          </a:xfrm>
        </p:grpSpPr>
        <p:sp>
          <p:nvSpPr>
            <p:cNvPr id="15" name="ZoneTexte 14"/>
            <p:cNvSpPr txBox="1"/>
            <p:nvPr/>
          </p:nvSpPr>
          <p:spPr>
            <a:xfrm>
              <a:off x="9056384" y="2681500"/>
              <a:ext cx="4442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 Condensed" panose="020B0506020104020203" pitchFamily="34" charset="0"/>
                </a:rPr>
                <a:t>Avallon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9400214" y="2778884"/>
              <a:ext cx="47656" cy="506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llipse 16"/>
          <p:cNvSpPr/>
          <p:nvPr/>
        </p:nvSpPr>
        <p:spPr>
          <a:xfrm>
            <a:off x="9192033" y="5691950"/>
            <a:ext cx="47656" cy="50634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9150072" y="5778690"/>
            <a:ext cx="547939" cy="230832"/>
            <a:chOff x="9150072" y="5778690"/>
            <a:chExt cx="547939" cy="230832"/>
          </a:xfrm>
        </p:grpSpPr>
        <p:sp>
          <p:nvSpPr>
            <p:cNvPr id="18" name="Ellipse 17"/>
            <p:cNvSpPr/>
            <p:nvPr/>
          </p:nvSpPr>
          <p:spPr>
            <a:xfrm>
              <a:off x="9167933" y="5814512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9150072" y="5778690"/>
              <a:ext cx="5479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Frontignan</a:t>
              </a:r>
            </a:p>
          </p:txBody>
        </p:sp>
      </p:grpSp>
      <p:sp>
        <p:nvSpPr>
          <p:cNvPr id="22" name="Ellipse 21"/>
          <p:cNvSpPr/>
          <p:nvPr/>
        </p:nvSpPr>
        <p:spPr>
          <a:xfrm>
            <a:off x="6434123" y="2740774"/>
            <a:ext cx="47656" cy="50634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948282" y="2637674"/>
            <a:ext cx="230832" cy="499849"/>
            <a:chOff x="5948282" y="2637674"/>
            <a:chExt cx="230832" cy="499849"/>
          </a:xfrm>
        </p:grpSpPr>
        <p:sp>
          <p:nvSpPr>
            <p:cNvPr id="23" name="Ellipse 22"/>
            <p:cNvSpPr/>
            <p:nvPr/>
          </p:nvSpPr>
          <p:spPr>
            <a:xfrm>
              <a:off x="6106984" y="2675992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 rot="18319853">
              <a:off x="5813773" y="2772183"/>
              <a:ext cx="4998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Pornichet</a:t>
              </a:r>
            </a:p>
          </p:txBody>
        </p:sp>
      </p:grpSp>
      <p:sp>
        <p:nvSpPr>
          <p:cNvPr id="25" name="Ellipse 24"/>
          <p:cNvSpPr/>
          <p:nvPr/>
        </p:nvSpPr>
        <p:spPr>
          <a:xfrm>
            <a:off x="7130707" y="2650675"/>
            <a:ext cx="47656" cy="50634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945166" y="2896287"/>
            <a:ext cx="786950" cy="230832"/>
            <a:chOff x="6945166" y="2896287"/>
            <a:chExt cx="786950" cy="230832"/>
          </a:xfrm>
        </p:grpSpPr>
        <p:sp>
          <p:nvSpPr>
            <p:cNvPr id="29" name="Ellipse 28"/>
            <p:cNvSpPr/>
            <p:nvPr/>
          </p:nvSpPr>
          <p:spPr>
            <a:xfrm>
              <a:off x="6966385" y="2952236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945166" y="2896287"/>
              <a:ext cx="7869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La Salle-de-Vihiers 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484257" y="3276821"/>
            <a:ext cx="470735" cy="230832"/>
            <a:chOff x="7484257" y="3276821"/>
            <a:chExt cx="470735" cy="230832"/>
          </a:xfrm>
        </p:grpSpPr>
        <p:sp>
          <p:nvSpPr>
            <p:cNvPr id="37" name="Ellipse 36"/>
            <p:cNvSpPr/>
            <p:nvPr/>
          </p:nvSpPr>
          <p:spPr>
            <a:xfrm>
              <a:off x="7507240" y="3346070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7484257" y="3276821"/>
              <a:ext cx="4707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Poitiers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528175" y="3028201"/>
            <a:ext cx="786950" cy="230832"/>
            <a:chOff x="7528175" y="3028201"/>
            <a:chExt cx="786950" cy="230832"/>
          </a:xfrm>
        </p:grpSpPr>
        <p:sp>
          <p:nvSpPr>
            <p:cNvPr id="38" name="Ellipse 37"/>
            <p:cNvSpPr/>
            <p:nvPr/>
          </p:nvSpPr>
          <p:spPr>
            <a:xfrm>
              <a:off x="7545219" y="3158239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7528175" y="3028201"/>
              <a:ext cx="7869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Jaunay</a:t>
              </a:r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-Clan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7372309" y="3621780"/>
            <a:ext cx="393475" cy="230832"/>
            <a:chOff x="7372309" y="3621780"/>
            <a:chExt cx="393475" cy="230832"/>
          </a:xfrm>
        </p:grpSpPr>
        <p:sp>
          <p:nvSpPr>
            <p:cNvPr id="43" name="Ellipse 42"/>
            <p:cNvSpPr/>
            <p:nvPr/>
          </p:nvSpPr>
          <p:spPr>
            <a:xfrm>
              <a:off x="7400101" y="3719398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7372309" y="3621780"/>
              <a:ext cx="3934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Ruffec</a:t>
              </a:r>
            </a:p>
          </p:txBody>
        </p:sp>
      </p:grpSp>
      <p:sp>
        <p:nvSpPr>
          <p:cNvPr id="45" name="Ellipse 44"/>
          <p:cNvSpPr/>
          <p:nvPr/>
        </p:nvSpPr>
        <p:spPr>
          <a:xfrm>
            <a:off x="9419140" y="5348181"/>
            <a:ext cx="47656" cy="50634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10181350" y="1125607"/>
            <a:ext cx="536131" cy="230832"/>
            <a:chOff x="10181350" y="1125607"/>
            <a:chExt cx="536131" cy="230832"/>
          </a:xfrm>
        </p:grpSpPr>
        <p:sp>
          <p:nvSpPr>
            <p:cNvPr id="47" name="Ellipse 46"/>
            <p:cNvSpPr/>
            <p:nvPr/>
          </p:nvSpPr>
          <p:spPr>
            <a:xfrm>
              <a:off x="10247798" y="1294445"/>
              <a:ext cx="47656" cy="50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10181350" y="1125607"/>
              <a:ext cx="5361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2F5597"/>
                  </a:solidFill>
                  <a:latin typeface="Gill Sans MT Condensed" panose="020B0506020104020203" pitchFamily="34" charset="0"/>
                </a:rPr>
                <a:t>Longuyon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0735005" y="1292610"/>
            <a:ext cx="536131" cy="295153"/>
            <a:chOff x="10735005" y="1292610"/>
            <a:chExt cx="536131" cy="295153"/>
          </a:xfrm>
        </p:grpSpPr>
        <p:sp>
          <p:nvSpPr>
            <p:cNvPr id="53" name="Ellipse 52"/>
            <p:cNvSpPr/>
            <p:nvPr/>
          </p:nvSpPr>
          <p:spPr>
            <a:xfrm>
              <a:off x="10789154" y="1537129"/>
              <a:ext cx="47656" cy="50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ZoneTexte 53"/>
            <p:cNvSpPr txBox="1"/>
            <p:nvPr/>
          </p:nvSpPr>
          <p:spPr>
            <a:xfrm rot="19488647">
              <a:off x="10735005" y="1292610"/>
              <a:ext cx="5361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St </a:t>
              </a:r>
              <a:r>
                <a:rPr lang="fr-FR" sz="900" dirty="0" err="1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Avold</a:t>
              </a:r>
              <a:endParaRPr lang="fr-FR" sz="900" dirty="0">
                <a:solidFill>
                  <a:schemeClr val="accent5">
                    <a:lumMod val="75000"/>
                  </a:schemeClr>
                </a:solidFill>
                <a:latin typeface="Gill Sans MT Condensed" panose="020B0506020104020203" pitchFamily="34" charset="0"/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10938021" y="1264223"/>
            <a:ext cx="693389" cy="340465"/>
            <a:chOff x="10720635" y="1247298"/>
            <a:chExt cx="693389" cy="340465"/>
          </a:xfrm>
        </p:grpSpPr>
        <p:sp>
          <p:nvSpPr>
            <p:cNvPr id="56" name="Ellipse 55"/>
            <p:cNvSpPr/>
            <p:nvPr/>
          </p:nvSpPr>
          <p:spPr>
            <a:xfrm>
              <a:off x="10789154" y="1537129"/>
              <a:ext cx="47656" cy="50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7" name="ZoneTexte 56"/>
            <p:cNvSpPr txBox="1"/>
            <p:nvPr/>
          </p:nvSpPr>
          <p:spPr>
            <a:xfrm rot="19488647">
              <a:off x="10720635" y="1247298"/>
              <a:ext cx="69338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Sarreguemines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747567" y="4877143"/>
            <a:ext cx="591074" cy="230832"/>
            <a:chOff x="6747567" y="4877143"/>
            <a:chExt cx="591074" cy="230832"/>
          </a:xfrm>
        </p:grpSpPr>
        <p:sp>
          <p:nvSpPr>
            <p:cNvPr id="61" name="ZoneTexte 60"/>
            <p:cNvSpPr txBox="1"/>
            <p:nvPr/>
          </p:nvSpPr>
          <p:spPr>
            <a:xfrm>
              <a:off x="6747567" y="4877143"/>
              <a:ext cx="5910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2F5597"/>
                  </a:solidFill>
                  <a:latin typeface="Gill Sans MT Condensed" panose="020B0506020104020203" pitchFamily="34" charset="0"/>
                </a:rPr>
                <a:t>Casteljaloux</a:t>
              </a:r>
            </a:p>
          </p:txBody>
        </p:sp>
        <p:sp>
          <p:nvSpPr>
            <p:cNvPr id="60" name="Ellipse 59"/>
            <p:cNvSpPr/>
            <p:nvPr/>
          </p:nvSpPr>
          <p:spPr>
            <a:xfrm>
              <a:off x="7241158" y="4980024"/>
              <a:ext cx="47656" cy="50634"/>
            </a:xfrm>
            <a:prstGeom prst="ellipse">
              <a:avLst/>
            </a:prstGeom>
            <a:solidFill>
              <a:srgbClr val="2F559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484257" y="4736410"/>
            <a:ext cx="591074" cy="230832"/>
            <a:chOff x="7484257" y="4736410"/>
            <a:chExt cx="591074" cy="230832"/>
          </a:xfrm>
        </p:grpSpPr>
        <p:sp>
          <p:nvSpPr>
            <p:cNvPr id="64" name="ZoneTexte 63"/>
            <p:cNvSpPr txBox="1"/>
            <p:nvPr/>
          </p:nvSpPr>
          <p:spPr>
            <a:xfrm>
              <a:off x="7484257" y="4736410"/>
              <a:ext cx="5910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Monbahus</a:t>
              </a:r>
              <a:endParaRPr lang="fr-FR" sz="900" dirty="0">
                <a:solidFill>
                  <a:schemeClr val="accent5">
                    <a:lumMod val="75000"/>
                  </a:schemeClr>
                </a:solidFill>
                <a:latin typeface="Gill Sans MT Condensed" panose="020B0506020104020203" pitchFamily="34" charset="0"/>
              </a:endParaRPr>
            </a:p>
          </p:txBody>
        </p:sp>
        <p:sp>
          <p:nvSpPr>
            <p:cNvPr id="63" name="Ellipse 62"/>
            <p:cNvSpPr/>
            <p:nvPr/>
          </p:nvSpPr>
          <p:spPr>
            <a:xfrm>
              <a:off x="7499702" y="4826509"/>
              <a:ext cx="47656" cy="50634"/>
            </a:xfrm>
            <a:prstGeom prst="ellipse">
              <a:avLst/>
            </a:prstGeom>
            <a:solidFill>
              <a:srgbClr val="2F559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66" name="Groupe 65"/>
          <p:cNvGrpSpPr/>
          <p:nvPr/>
        </p:nvGrpSpPr>
        <p:grpSpPr>
          <a:xfrm>
            <a:off x="8971623" y="351805"/>
            <a:ext cx="582339" cy="230832"/>
            <a:chOff x="10205450" y="1229663"/>
            <a:chExt cx="582339" cy="230832"/>
          </a:xfrm>
        </p:grpSpPr>
        <p:sp>
          <p:nvSpPr>
            <p:cNvPr id="67" name="Ellipse 66"/>
            <p:cNvSpPr/>
            <p:nvPr/>
          </p:nvSpPr>
          <p:spPr>
            <a:xfrm>
              <a:off x="10247798" y="1294445"/>
              <a:ext cx="47656" cy="50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ZoneTexte 67"/>
            <p:cNvSpPr txBox="1"/>
            <p:nvPr/>
          </p:nvSpPr>
          <p:spPr>
            <a:xfrm>
              <a:off x="10205450" y="1229663"/>
              <a:ext cx="5823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2F5597"/>
                  </a:solidFill>
                  <a:latin typeface="Gill Sans MT Condensed" panose="020B0506020104020203" pitchFamily="34" charset="0"/>
                </a:rPr>
                <a:t>Lambersart</a:t>
              </a:r>
            </a:p>
          </p:txBody>
        </p:sp>
      </p:grpSp>
      <p:sp>
        <p:nvSpPr>
          <p:cNvPr id="70" name="Ellipse 69"/>
          <p:cNvSpPr/>
          <p:nvPr/>
        </p:nvSpPr>
        <p:spPr>
          <a:xfrm>
            <a:off x="9056384" y="664592"/>
            <a:ext cx="47656" cy="50634"/>
          </a:xfrm>
          <a:prstGeom prst="ellipse">
            <a:avLst/>
          </a:prstGeom>
          <a:solidFill>
            <a:srgbClr val="2F5597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5" name="Ellipse 64"/>
          <p:cNvSpPr/>
          <p:nvPr/>
        </p:nvSpPr>
        <p:spPr>
          <a:xfrm>
            <a:off x="8709172" y="259072"/>
            <a:ext cx="47656" cy="506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ZoneTexte 68"/>
          <p:cNvSpPr txBox="1"/>
          <p:nvPr/>
        </p:nvSpPr>
        <p:spPr>
          <a:xfrm>
            <a:off x="8259472" y="151884"/>
            <a:ext cx="5361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rgbClr val="2F5597"/>
                </a:solidFill>
                <a:latin typeface="Gill Sans MT Condensed" panose="020B0506020104020203" pitchFamily="34" charset="0"/>
              </a:rPr>
              <a:t>Wormhout</a:t>
            </a:r>
          </a:p>
        </p:txBody>
      </p:sp>
      <p:grpSp>
        <p:nvGrpSpPr>
          <p:cNvPr id="82" name="Groupe 81"/>
          <p:cNvGrpSpPr/>
          <p:nvPr/>
        </p:nvGrpSpPr>
        <p:grpSpPr>
          <a:xfrm>
            <a:off x="8678828" y="98698"/>
            <a:ext cx="465172" cy="230832"/>
            <a:chOff x="8678828" y="98698"/>
            <a:chExt cx="465172" cy="230832"/>
          </a:xfrm>
        </p:grpSpPr>
        <p:sp>
          <p:nvSpPr>
            <p:cNvPr id="73" name="Ellipse 72"/>
            <p:cNvSpPr/>
            <p:nvPr/>
          </p:nvSpPr>
          <p:spPr>
            <a:xfrm>
              <a:off x="8698944" y="187476"/>
              <a:ext cx="47656" cy="50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8678828" y="98698"/>
              <a:ext cx="4651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Bergues</a:t>
              </a:r>
            </a:p>
          </p:txBody>
        </p:sp>
      </p:grpSp>
      <p:grpSp>
        <p:nvGrpSpPr>
          <p:cNvPr id="83" name="Groupe 82"/>
          <p:cNvGrpSpPr/>
          <p:nvPr/>
        </p:nvGrpSpPr>
        <p:grpSpPr>
          <a:xfrm>
            <a:off x="8177435" y="0"/>
            <a:ext cx="530843" cy="230832"/>
            <a:chOff x="8177435" y="0"/>
            <a:chExt cx="530843" cy="230832"/>
          </a:xfrm>
        </p:grpSpPr>
        <p:sp>
          <p:nvSpPr>
            <p:cNvPr id="71" name="Ellipse 70"/>
            <p:cNvSpPr/>
            <p:nvPr/>
          </p:nvSpPr>
          <p:spPr>
            <a:xfrm>
              <a:off x="8622232" y="132243"/>
              <a:ext cx="47656" cy="50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8177435" y="0"/>
              <a:ext cx="5308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St Pol/Mer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198889" y="4703458"/>
            <a:ext cx="591074" cy="230832"/>
            <a:chOff x="8198889" y="4703458"/>
            <a:chExt cx="591074" cy="230832"/>
          </a:xfrm>
        </p:grpSpPr>
        <p:sp>
          <p:nvSpPr>
            <p:cNvPr id="78" name="ZoneTexte 77"/>
            <p:cNvSpPr txBox="1"/>
            <p:nvPr/>
          </p:nvSpPr>
          <p:spPr>
            <a:xfrm>
              <a:off x="8198889" y="4703458"/>
              <a:ext cx="5910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Cahors</a:t>
              </a:r>
            </a:p>
          </p:txBody>
        </p:sp>
        <p:sp>
          <p:nvSpPr>
            <p:cNvPr id="77" name="Ellipse 76"/>
            <p:cNvSpPr/>
            <p:nvPr/>
          </p:nvSpPr>
          <p:spPr>
            <a:xfrm>
              <a:off x="8214334" y="4793557"/>
              <a:ext cx="47656" cy="50634"/>
            </a:xfrm>
            <a:prstGeom prst="ellipse">
              <a:avLst/>
            </a:prstGeom>
            <a:solidFill>
              <a:srgbClr val="2F559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924980" y="4868215"/>
            <a:ext cx="591074" cy="230832"/>
            <a:chOff x="7924980" y="4868215"/>
            <a:chExt cx="591074" cy="230832"/>
          </a:xfrm>
        </p:grpSpPr>
        <p:sp>
          <p:nvSpPr>
            <p:cNvPr id="81" name="ZoneTexte 80"/>
            <p:cNvSpPr txBox="1"/>
            <p:nvPr/>
          </p:nvSpPr>
          <p:spPr>
            <a:xfrm>
              <a:off x="7924980" y="4868215"/>
              <a:ext cx="5910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L’</a:t>
              </a:r>
              <a:r>
                <a:rPr lang="fr-FR" sz="900" dirty="0" err="1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Albenque</a:t>
              </a:r>
              <a:endParaRPr lang="fr-FR" sz="900" dirty="0">
                <a:solidFill>
                  <a:schemeClr val="accent5">
                    <a:lumMod val="75000"/>
                  </a:schemeClr>
                </a:solidFill>
                <a:latin typeface="Gill Sans MT Condensed" panose="020B0506020104020203" pitchFamily="34" charset="0"/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7940425" y="4958314"/>
              <a:ext cx="47656" cy="50634"/>
            </a:xfrm>
            <a:prstGeom prst="ellipse">
              <a:avLst/>
            </a:prstGeom>
            <a:solidFill>
              <a:srgbClr val="2F559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8799619" y="1463955"/>
            <a:ext cx="368314" cy="230832"/>
            <a:chOff x="8799619" y="1463955"/>
            <a:chExt cx="368314" cy="230832"/>
          </a:xfrm>
        </p:grpSpPr>
        <p:sp>
          <p:nvSpPr>
            <p:cNvPr id="87" name="ZoneTexte 86"/>
            <p:cNvSpPr txBox="1"/>
            <p:nvPr/>
          </p:nvSpPr>
          <p:spPr>
            <a:xfrm>
              <a:off x="8799619" y="1463955"/>
              <a:ext cx="36831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2F5597"/>
                  </a:solidFill>
                  <a:latin typeface="Gill Sans MT Condensed" panose="020B0506020104020203" pitchFamily="34" charset="0"/>
                </a:rPr>
                <a:t>Juilly</a:t>
              </a:r>
            </a:p>
          </p:txBody>
        </p:sp>
        <p:sp>
          <p:nvSpPr>
            <p:cNvPr id="86" name="Ellipse 85"/>
            <p:cNvSpPr/>
            <p:nvPr/>
          </p:nvSpPr>
          <p:spPr>
            <a:xfrm>
              <a:off x="8816939" y="1587763"/>
              <a:ext cx="47656" cy="50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8" name="Forme libre 87"/>
          <p:cNvSpPr/>
          <p:nvPr/>
        </p:nvSpPr>
        <p:spPr>
          <a:xfrm>
            <a:off x="5038648" y="910322"/>
            <a:ext cx="1890307" cy="1716150"/>
          </a:xfrm>
          <a:custGeom>
            <a:avLst/>
            <a:gdLst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60704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38265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38265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13553"/>
              <a:gd name="connsiteY0" fmla="*/ 0 h 1154783"/>
              <a:gd name="connsiteX1" fmla="*/ 1650907 w 1713553"/>
              <a:gd name="connsiteY1" fmla="*/ 329184 h 1154783"/>
              <a:gd name="connsiteX2" fmla="*/ 1705771 w 1713553"/>
              <a:gd name="connsiteY2" fmla="*/ 685800 h 1154783"/>
              <a:gd name="connsiteX3" fmla="*/ 1537869 w 1713553"/>
              <a:gd name="connsiteY3" fmla="*/ 753791 h 1154783"/>
              <a:gd name="connsiteX4" fmla="*/ 1239427 w 1713553"/>
              <a:gd name="connsiteY4" fmla="*/ 1038265 h 1154783"/>
              <a:gd name="connsiteX5" fmla="*/ 901099 w 1713553"/>
              <a:gd name="connsiteY5" fmla="*/ 1124712 h 1154783"/>
              <a:gd name="connsiteX6" fmla="*/ 68995 w 1713553"/>
              <a:gd name="connsiteY6" fmla="*/ 1152144 h 1154783"/>
              <a:gd name="connsiteX7" fmla="*/ 105571 w 1713553"/>
              <a:gd name="connsiteY7" fmla="*/ 1152144 h 1154783"/>
              <a:gd name="connsiteX0" fmla="*/ 1349155 w 1664446"/>
              <a:gd name="connsiteY0" fmla="*/ 0 h 1154783"/>
              <a:gd name="connsiteX1" fmla="*/ 1650907 w 1664446"/>
              <a:gd name="connsiteY1" fmla="*/ 329184 h 1154783"/>
              <a:gd name="connsiteX2" fmla="*/ 1604795 w 1664446"/>
              <a:gd name="connsiteY2" fmla="*/ 607262 h 1154783"/>
              <a:gd name="connsiteX3" fmla="*/ 1537869 w 1664446"/>
              <a:gd name="connsiteY3" fmla="*/ 753791 h 1154783"/>
              <a:gd name="connsiteX4" fmla="*/ 1239427 w 1664446"/>
              <a:gd name="connsiteY4" fmla="*/ 1038265 h 1154783"/>
              <a:gd name="connsiteX5" fmla="*/ 901099 w 1664446"/>
              <a:gd name="connsiteY5" fmla="*/ 1124712 h 1154783"/>
              <a:gd name="connsiteX6" fmla="*/ 68995 w 1664446"/>
              <a:gd name="connsiteY6" fmla="*/ 1152144 h 1154783"/>
              <a:gd name="connsiteX7" fmla="*/ 105571 w 1664446"/>
              <a:gd name="connsiteY7" fmla="*/ 1152144 h 1154783"/>
              <a:gd name="connsiteX0" fmla="*/ 1349155 w 1604795"/>
              <a:gd name="connsiteY0" fmla="*/ 0 h 1154783"/>
              <a:gd name="connsiteX1" fmla="*/ 1538711 w 1604795"/>
              <a:gd name="connsiteY1" fmla="*/ 346014 h 1154783"/>
              <a:gd name="connsiteX2" fmla="*/ 1604795 w 1604795"/>
              <a:gd name="connsiteY2" fmla="*/ 607262 h 1154783"/>
              <a:gd name="connsiteX3" fmla="*/ 1537869 w 1604795"/>
              <a:gd name="connsiteY3" fmla="*/ 753791 h 1154783"/>
              <a:gd name="connsiteX4" fmla="*/ 1239427 w 1604795"/>
              <a:gd name="connsiteY4" fmla="*/ 1038265 h 1154783"/>
              <a:gd name="connsiteX5" fmla="*/ 901099 w 1604795"/>
              <a:gd name="connsiteY5" fmla="*/ 1124712 h 1154783"/>
              <a:gd name="connsiteX6" fmla="*/ 68995 w 1604795"/>
              <a:gd name="connsiteY6" fmla="*/ 1152144 h 1154783"/>
              <a:gd name="connsiteX7" fmla="*/ 105571 w 1604795"/>
              <a:gd name="connsiteY7" fmla="*/ 1152144 h 1154783"/>
              <a:gd name="connsiteX0" fmla="*/ 1298667 w 1604795"/>
              <a:gd name="connsiteY0" fmla="*/ 0 h 1126734"/>
              <a:gd name="connsiteX1" fmla="*/ 1538711 w 1604795"/>
              <a:gd name="connsiteY1" fmla="*/ 317965 h 1126734"/>
              <a:gd name="connsiteX2" fmla="*/ 1604795 w 1604795"/>
              <a:gd name="connsiteY2" fmla="*/ 579213 h 1126734"/>
              <a:gd name="connsiteX3" fmla="*/ 1537869 w 1604795"/>
              <a:gd name="connsiteY3" fmla="*/ 725742 h 1126734"/>
              <a:gd name="connsiteX4" fmla="*/ 1239427 w 1604795"/>
              <a:gd name="connsiteY4" fmla="*/ 1010216 h 1126734"/>
              <a:gd name="connsiteX5" fmla="*/ 901099 w 1604795"/>
              <a:gd name="connsiteY5" fmla="*/ 1096663 h 1126734"/>
              <a:gd name="connsiteX6" fmla="*/ 68995 w 1604795"/>
              <a:gd name="connsiteY6" fmla="*/ 1124095 h 1126734"/>
              <a:gd name="connsiteX7" fmla="*/ 105571 w 1604795"/>
              <a:gd name="connsiteY7" fmla="*/ 1124095 h 1126734"/>
              <a:gd name="connsiteX0" fmla="*/ 1298667 w 1605101"/>
              <a:gd name="connsiteY0" fmla="*/ 0 h 1126734"/>
              <a:gd name="connsiteX1" fmla="*/ 1538711 w 1605101"/>
              <a:gd name="connsiteY1" fmla="*/ 317965 h 1126734"/>
              <a:gd name="connsiteX2" fmla="*/ 1604795 w 1605101"/>
              <a:gd name="connsiteY2" fmla="*/ 579213 h 1126734"/>
              <a:gd name="connsiteX3" fmla="*/ 1521039 w 1605101"/>
              <a:gd name="connsiteY3" fmla="*/ 708913 h 1126734"/>
              <a:gd name="connsiteX4" fmla="*/ 1239427 w 1605101"/>
              <a:gd name="connsiteY4" fmla="*/ 1010216 h 1126734"/>
              <a:gd name="connsiteX5" fmla="*/ 901099 w 1605101"/>
              <a:gd name="connsiteY5" fmla="*/ 1096663 h 1126734"/>
              <a:gd name="connsiteX6" fmla="*/ 68995 w 1605101"/>
              <a:gd name="connsiteY6" fmla="*/ 1124095 h 1126734"/>
              <a:gd name="connsiteX7" fmla="*/ 105571 w 1605101"/>
              <a:gd name="connsiteY7" fmla="*/ 1124095 h 1126734"/>
              <a:gd name="connsiteX0" fmla="*/ 1298667 w 1605101"/>
              <a:gd name="connsiteY0" fmla="*/ 0 h 1126734"/>
              <a:gd name="connsiteX1" fmla="*/ 1538711 w 1605101"/>
              <a:gd name="connsiteY1" fmla="*/ 317965 h 1126734"/>
              <a:gd name="connsiteX2" fmla="*/ 1604795 w 1605101"/>
              <a:gd name="connsiteY2" fmla="*/ 579213 h 1126734"/>
              <a:gd name="connsiteX3" fmla="*/ 1521039 w 1605101"/>
              <a:gd name="connsiteY3" fmla="*/ 708913 h 1126734"/>
              <a:gd name="connsiteX4" fmla="*/ 1239427 w 1605101"/>
              <a:gd name="connsiteY4" fmla="*/ 1010216 h 1126734"/>
              <a:gd name="connsiteX5" fmla="*/ 901099 w 1605101"/>
              <a:gd name="connsiteY5" fmla="*/ 1096663 h 1126734"/>
              <a:gd name="connsiteX6" fmla="*/ 68995 w 1605101"/>
              <a:gd name="connsiteY6" fmla="*/ 1124095 h 1126734"/>
              <a:gd name="connsiteX7" fmla="*/ 105571 w 1605101"/>
              <a:gd name="connsiteY7" fmla="*/ 1124095 h 1126734"/>
              <a:gd name="connsiteX0" fmla="*/ 1298667 w 1617130"/>
              <a:gd name="connsiteY0" fmla="*/ 0 h 1126734"/>
              <a:gd name="connsiteX1" fmla="*/ 1538711 w 1617130"/>
              <a:gd name="connsiteY1" fmla="*/ 317965 h 1126734"/>
              <a:gd name="connsiteX2" fmla="*/ 1604795 w 1617130"/>
              <a:gd name="connsiteY2" fmla="*/ 579213 h 1126734"/>
              <a:gd name="connsiteX3" fmla="*/ 1521039 w 1617130"/>
              <a:gd name="connsiteY3" fmla="*/ 708913 h 1126734"/>
              <a:gd name="connsiteX4" fmla="*/ 1239427 w 1617130"/>
              <a:gd name="connsiteY4" fmla="*/ 1010216 h 1126734"/>
              <a:gd name="connsiteX5" fmla="*/ 901099 w 1617130"/>
              <a:gd name="connsiteY5" fmla="*/ 1096663 h 1126734"/>
              <a:gd name="connsiteX6" fmla="*/ 68995 w 1617130"/>
              <a:gd name="connsiteY6" fmla="*/ 1124095 h 1126734"/>
              <a:gd name="connsiteX7" fmla="*/ 105571 w 1617130"/>
              <a:gd name="connsiteY7" fmla="*/ 1124095 h 1126734"/>
              <a:gd name="connsiteX0" fmla="*/ 1298667 w 1617130"/>
              <a:gd name="connsiteY0" fmla="*/ 0 h 1126734"/>
              <a:gd name="connsiteX1" fmla="*/ 1538711 w 1617130"/>
              <a:gd name="connsiteY1" fmla="*/ 317965 h 1126734"/>
              <a:gd name="connsiteX2" fmla="*/ 1604795 w 1617130"/>
              <a:gd name="connsiteY2" fmla="*/ 579213 h 1126734"/>
              <a:gd name="connsiteX3" fmla="*/ 1521039 w 1617130"/>
              <a:gd name="connsiteY3" fmla="*/ 708913 h 1126734"/>
              <a:gd name="connsiteX4" fmla="*/ 1239427 w 1617130"/>
              <a:gd name="connsiteY4" fmla="*/ 1010216 h 1126734"/>
              <a:gd name="connsiteX5" fmla="*/ 901099 w 1617130"/>
              <a:gd name="connsiteY5" fmla="*/ 1096663 h 1126734"/>
              <a:gd name="connsiteX6" fmla="*/ 68995 w 1617130"/>
              <a:gd name="connsiteY6" fmla="*/ 1124095 h 1126734"/>
              <a:gd name="connsiteX7" fmla="*/ 105571 w 1617130"/>
              <a:gd name="connsiteY7" fmla="*/ 1124095 h 1126734"/>
              <a:gd name="connsiteX0" fmla="*/ 1307282 w 1625745"/>
              <a:gd name="connsiteY0" fmla="*/ 0 h 1126734"/>
              <a:gd name="connsiteX1" fmla="*/ 1547326 w 1625745"/>
              <a:gd name="connsiteY1" fmla="*/ 317965 h 1126734"/>
              <a:gd name="connsiteX2" fmla="*/ 1613410 w 1625745"/>
              <a:gd name="connsiteY2" fmla="*/ 579213 h 1126734"/>
              <a:gd name="connsiteX3" fmla="*/ 1529654 w 1625745"/>
              <a:gd name="connsiteY3" fmla="*/ 708913 h 1126734"/>
              <a:gd name="connsiteX4" fmla="*/ 1248042 w 1625745"/>
              <a:gd name="connsiteY4" fmla="*/ 1010216 h 1126734"/>
              <a:gd name="connsiteX5" fmla="*/ 909714 w 1625745"/>
              <a:gd name="connsiteY5" fmla="*/ 1096663 h 1126734"/>
              <a:gd name="connsiteX6" fmla="*/ 77610 w 1625745"/>
              <a:gd name="connsiteY6" fmla="*/ 1124095 h 1126734"/>
              <a:gd name="connsiteX7" fmla="*/ 89556 w 1625745"/>
              <a:gd name="connsiteY7" fmla="*/ 1124095 h 1126734"/>
              <a:gd name="connsiteX0" fmla="*/ 1354672 w 1673135"/>
              <a:gd name="connsiteY0" fmla="*/ 0 h 1125884"/>
              <a:gd name="connsiteX1" fmla="*/ 1594716 w 1673135"/>
              <a:gd name="connsiteY1" fmla="*/ 317965 h 1125884"/>
              <a:gd name="connsiteX2" fmla="*/ 1660800 w 1673135"/>
              <a:gd name="connsiteY2" fmla="*/ 579213 h 1125884"/>
              <a:gd name="connsiteX3" fmla="*/ 1577044 w 1673135"/>
              <a:gd name="connsiteY3" fmla="*/ 708913 h 1125884"/>
              <a:gd name="connsiteX4" fmla="*/ 1295432 w 1673135"/>
              <a:gd name="connsiteY4" fmla="*/ 1010216 h 1125884"/>
              <a:gd name="connsiteX5" fmla="*/ 957104 w 1673135"/>
              <a:gd name="connsiteY5" fmla="*/ 1096663 h 1125884"/>
              <a:gd name="connsiteX6" fmla="*/ 125000 w 1673135"/>
              <a:gd name="connsiteY6" fmla="*/ 1124095 h 1125884"/>
              <a:gd name="connsiteX7" fmla="*/ 47661 w 1673135"/>
              <a:gd name="connsiteY7" fmla="*/ 1121016 h 1125884"/>
              <a:gd name="connsiteX0" fmla="*/ 1488116 w 1806579"/>
              <a:gd name="connsiteY0" fmla="*/ 0 h 1124975"/>
              <a:gd name="connsiteX1" fmla="*/ 1728160 w 1806579"/>
              <a:gd name="connsiteY1" fmla="*/ 317965 h 1124975"/>
              <a:gd name="connsiteX2" fmla="*/ 1794244 w 1806579"/>
              <a:gd name="connsiteY2" fmla="*/ 579213 h 1124975"/>
              <a:gd name="connsiteX3" fmla="*/ 1710488 w 1806579"/>
              <a:gd name="connsiteY3" fmla="*/ 708913 h 1124975"/>
              <a:gd name="connsiteX4" fmla="*/ 1428876 w 1806579"/>
              <a:gd name="connsiteY4" fmla="*/ 1010216 h 1124975"/>
              <a:gd name="connsiteX5" fmla="*/ 1090548 w 1806579"/>
              <a:gd name="connsiteY5" fmla="*/ 1096663 h 1124975"/>
              <a:gd name="connsiteX6" fmla="*/ 258444 w 1806579"/>
              <a:gd name="connsiteY6" fmla="*/ 1124095 h 1124975"/>
              <a:gd name="connsiteX7" fmla="*/ 21008 w 1806579"/>
              <a:gd name="connsiteY7" fmla="*/ 1111780 h 1124975"/>
              <a:gd name="connsiteX0" fmla="*/ 1467108 w 1785571"/>
              <a:gd name="connsiteY0" fmla="*/ 0 h 1133331"/>
              <a:gd name="connsiteX1" fmla="*/ 1707152 w 1785571"/>
              <a:gd name="connsiteY1" fmla="*/ 317965 h 1133331"/>
              <a:gd name="connsiteX2" fmla="*/ 1773236 w 1785571"/>
              <a:gd name="connsiteY2" fmla="*/ 579213 h 1133331"/>
              <a:gd name="connsiteX3" fmla="*/ 1689480 w 1785571"/>
              <a:gd name="connsiteY3" fmla="*/ 708913 h 1133331"/>
              <a:gd name="connsiteX4" fmla="*/ 1407868 w 1785571"/>
              <a:gd name="connsiteY4" fmla="*/ 1010216 h 1133331"/>
              <a:gd name="connsiteX5" fmla="*/ 1069540 w 1785571"/>
              <a:gd name="connsiteY5" fmla="*/ 1096663 h 1133331"/>
              <a:gd name="connsiteX6" fmla="*/ 649994 w 1785571"/>
              <a:gd name="connsiteY6" fmla="*/ 1133331 h 1133331"/>
              <a:gd name="connsiteX7" fmla="*/ 0 w 1785571"/>
              <a:gd name="connsiteY7" fmla="*/ 1111780 h 1133331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69540 w 1785571"/>
              <a:gd name="connsiteY5" fmla="*/ 1096663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75698 w 1785571"/>
              <a:gd name="connsiteY5" fmla="*/ 1105900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75698 w 1785571"/>
              <a:gd name="connsiteY5" fmla="*/ 1105900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8294"/>
              <a:gd name="connsiteY0" fmla="*/ 0 h 1133507"/>
              <a:gd name="connsiteX1" fmla="*/ 1707152 w 1788294"/>
              <a:gd name="connsiteY1" fmla="*/ 317965 h 1133507"/>
              <a:gd name="connsiteX2" fmla="*/ 1776315 w 1788294"/>
              <a:gd name="connsiteY2" fmla="*/ 514558 h 1133507"/>
              <a:gd name="connsiteX3" fmla="*/ 1689480 w 1788294"/>
              <a:gd name="connsiteY3" fmla="*/ 708913 h 1133507"/>
              <a:gd name="connsiteX4" fmla="*/ 1407868 w 1788294"/>
              <a:gd name="connsiteY4" fmla="*/ 1010216 h 1133507"/>
              <a:gd name="connsiteX5" fmla="*/ 1075698 w 1788294"/>
              <a:gd name="connsiteY5" fmla="*/ 1105900 h 1133507"/>
              <a:gd name="connsiteX6" fmla="*/ 649994 w 1788294"/>
              <a:gd name="connsiteY6" fmla="*/ 1133331 h 1133507"/>
              <a:gd name="connsiteX7" fmla="*/ 0 w 1788294"/>
              <a:gd name="connsiteY7" fmla="*/ 1111780 h 1133507"/>
              <a:gd name="connsiteX0" fmla="*/ 1467108 w 1779997"/>
              <a:gd name="connsiteY0" fmla="*/ 0 h 1133507"/>
              <a:gd name="connsiteX1" fmla="*/ 1707152 w 1779997"/>
              <a:gd name="connsiteY1" fmla="*/ 317965 h 1133507"/>
              <a:gd name="connsiteX2" fmla="*/ 1776315 w 1779997"/>
              <a:gd name="connsiteY2" fmla="*/ 514558 h 1133507"/>
              <a:gd name="connsiteX3" fmla="*/ 1689480 w 1779997"/>
              <a:gd name="connsiteY3" fmla="*/ 708913 h 1133507"/>
              <a:gd name="connsiteX4" fmla="*/ 1407868 w 1779997"/>
              <a:gd name="connsiteY4" fmla="*/ 1010216 h 1133507"/>
              <a:gd name="connsiteX5" fmla="*/ 1075698 w 1779997"/>
              <a:gd name="connsiteY5" fmla="*/ 1105900 h 1133507"/>
              <a:gd name="connsiteX6" fmla="*/ 649994 w 1779997"/>
              <a:gd name="connsiteY6" fmla="*/ 1133331 h 1133507"/>
              <a:gd name="connsiteX7" fmla="*/ 0 w 1779997"/>
              <a:gd name="connsiteY7" fmla="*/ 1111780 h 1133507"/>
              <a:gd name="connsiteX0" fmla="*/ 1467108 w 1777496"/>
              <a:gd name="connsiteY0" fmla="*/ 0 h 1133507"/>
              <a:gd name="connsiteX1" fmla="*/ 1707152 w 1777496"/>
              <a:gd name="connsiteY1" fmla="*/ 317965 h 1133507"/>
              <a:gd name="connsiteX2" fmla="*/ 1776315 w 1777496"/>
              <a:gd name="connsiteY2" fmla="*/ 514558 h 1133507"/>
              <a:gd name="connsiteX3" fmla="*/ 1664849 w 1777496"/>
              <a:gd name="connsiteY3" fmla="*/ 705834 h 1133507"/>
              <a:gd name="connsiteX4" fmla="*/ 1407868 w 1777496"/>
              <a:gd name="connsiteY4" fmla="*/ 1010216 h 1133507"/>
              <a:gd name="connsiteX5" fmla="*/ 1075698 w 1777496"/>
              <a:gd name="connsiteY5" fmla="*/ 1105900 h 1133507"/>
              <a:gd name="connsiteX6" fmla="*/ 649994 w 1777496"/>
              <a:gd name="connsiteY6" fmla="*/ 1133331 h 1133507"/>
              <a:gd name="connsiteX7" fmla="*/ 0 w 1777496"/>
              <a:gd name="connsiteY7" fmla="*/ 1111780 h 1133507"/>
              <a:gd name="connsiteX0" fmla="*/ 1467108 w 1777496"/>
              <a:gd name="connsiteY0" fmla="*/ 0 h 1133507"/>
              <a:gd name="connsiteX1" fmla="*/ 1707152 w 1777496"/>
              <a:gd name="connsiteY1" fmla="*/ 317965 h 1133507"/>
              <a:gd name="connsiteX2" fmla="*/ 1776315 w 1777496"/>
              <a:gd name="connsiteY2" fmla="*/ 514558 h 1133507"/>
              <a:gd name="connsiteX3" fmla="*/ 1664849 w 1777496"/>
              <a:gd name="connsiteY3" fmla="*/ 705834 h 1133507"/>
              <a:gd name="connsiteX4" fmla="*/ 1407868 w 1777496"/>
              <a:gd name="connsiteY4" fmla="*/ 1010216 h 1133507"/>
              <a:gd name="connsiteX5" fmla="*/ 1075698 w 1777496"/>
              <a:gd name="connsiteY5" fmla="*/ 1105900 h 1133507"/>
              <a:gd name="connsiteX6" fmla="*/ 649994 w 1777496"/>
              <a:gd name="connsiteY6" fmla="*/ 1133331 h 1133507"/>
              <a:gd name="connsiteX7" fmla="*/ 0 w 1777496"/>
              <a:gd name="connsiteY7" fmla="*/ 1111780 h 1133507"/>
              <a:gd name="connsiteX0" fmla="*/ 1467108 w 1713651"/>
              <a:gd name="connsiteY0" fmla="*/ 0 h 1133507"/>
              <a:gd name="connsiteX1" fmla="*/ 1707152 w 1713651"/>
              <a:gd name="connsiteY1" fmla="*/ 317965 h 1133507"/>
              <a:gd name="connsiteX2" fmla="*/ 1647005 w 1713651"/>
              <a:gd name="connsiteY2" fmla="*/ 465298 h 1133507"/>
              <a:gd name="connsiteX3" fmla="*/ 1664849 w 1713651"/>
              <a:gd name="connsiteY3" fmla="*/ 705834 h 1133507"/>
              <a:gd name="connsiteX4" fmla="*/ 1407868 w 1713651"/>
              <a:gd name="connsiteY4" fmla="*/ 1010216 h 1133507"/>
              <a:gd name="connsiteX5" fmla="*/ 1075698 w 1713651"/>
              <a:gd name="connsiteY5" fmla="*/ 1105900 h 1133507"/>
              <a:gd name="connsiteX6" fmla="*/ 649994 w 1713651"/>
              <a:gd name="connsiteY6" fmla="*/ 1133331 h 1133507"/>
              <a:gd name="connsiteX7" fmla="*/ 0 w 1713651"/>
              <a:gd name="connsiteY7" fmla="*/ 1111780 h 1133507"/>
              <a:gd name="connsiteX0" fmla="*/ 1467108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2119"/>
              <a:gd name="connsiteY0" fmla="*/ 0 h 1133507"/>
              <a:gd name="connsiteX1" fmla="*/ 1590158 w 1682119"/>
              <a:gd name="connsiteY1" fmla="*/ 314886 h 1133507"/>
              <a:gd name="connsiteX2" fmla="*/ 1647005 w 1682119"/>
              <a:gd name="connsiteY2" fmla="*/ 465298 h 1133507"/>
              <a:gd name="connsiteX3" fmla="*/ 1664849 w 1682119"/>
              <a:gd name="connsiteY3" fmla="*/ 705834 h 1133507"/>
              <a:gd name="connsiteX4" fmla="*/ 1407868 w 1682119"/>
              <a:gd name="connsiteY4" fmla="*/ 1010216 h 1133507"/>
              <a:gd name="connsiteX5" fmla="*/ 1075698 w 1682119"/>
              <a:gd name="connsiteY5" fmla="*/ 1105900 h 1133507"/>
              <a:gd name="connsiteX6" fmla="*/ 649994 w 1682119"/>
              <a:gd name="connsiteY6" fmla="*/ 1133331 h 1133507"/>
              <a:gd name="connsiteX7" fmla="*/ 0 w 1682119"/>
              <a:gd name="connsiteY7" fmla="*/ 1111780 h 1133507"/>
              <a:gd name="connsiteX0" fmla="*/ 1442477 w 1658308"/>
              <a:gd name="connsiteY0" fmla="*/ 0 h 1133507"/>
              <a:gd name="connsiteX1" fmla="*/ 1590158 w 1658308"/>
              <a:gd name="connsiteY1" fmla="*/ 314886 h 1133507"/>
              <a:gd name="connsiteX2" fmla="*/ 1647005 w 1658308"/>
              <a:gd name="connsiteY2" fmla="*/ 465298 h 1133507"/>
              <a:gd name="connsiteX3" fmla="*/ 1634062 w 1658308"/>
              <a:gd name="connsiteY3" fmla="*/ 702755 h 1133507"/>
              <a:gd name="connsiteX4" fmla="*/ 1407868 w 1658308"/>
              <a:gd name="connsiteY4" fmla="*/ 1010216 h 1133507"/>
              <a:gd name="connsiteX5" fmla="*/ 1075698 w 1658308"/>
              <a:gd name="connsiteY5" fmla="*/ 1105900 h 1133507"/>
              <a:gd name="connsiteX6" fmla="*/ 649994 w 1658308"/>
              <a:gd name="connsiteY6" fmla="*/ 1133331 h 1133507"/>
              <a:gd name="connsiteX7" fmla="*/ 0 w 1658308"/>
              <a:gd name="connsiteY7" fmla="*/ 1111780 h 1133507"/>
              <a:gd name="connsiteX0" fmla="*/ 1442477 w 1651662"/>
              <a:gd name="connsiteY0" fmla="*/ 0 h 1133507"/>
              <a:gd name="connsiteX1" fmla="*/ 1590158 w 1651662"/>
              <a:gd name="connsiteY1" fmla="*/ 314886 h 1133507"/>
              <a:gd name="connsiteX2" fmla="*/ 1631611 w 1651662"/>
              <a:gd name="connsiteY2" fmla="*/ 480692 h 1133507"/>
              <a:gd name="connsiteX3" fmla="*/ 1634062 w 1651662"/>
              <a:gd name="connsiteY3" fmla="*/ 702755 h 1133507"/>
              <a:gd name="connsiteX4" fmla="*/ 1407868 w 1651662"/>
              <a:gd name="connsiteY4" fmla="*/ 1010216 h 1133507"/>
              <a:gd name="connsiteX5" fmla="*/ 1075698 w 1651662"/>
              <a:gd name="connsiteY5" fmla="*/ 1105900 h 1133507"/>
              <a:gd name="connsiteX6" fmla="*/ 649994 w 1651662"/>
              <a:gd name="connsiteY6" fmla="*/ 1133331 h 1133507"/>
              <a:gd name="connsiteX7" fmla="*/ 0 w 1651662"/>
              <a:gd name="connsiteY7" fmla="*/ 1111780 h 1133507"/>
              <a:gd name="connsiteX0" fmla="*/ 1442477 w 1652555"/>
              <a:gd name="connsiteY0" fmla="*/ 0 h 1133507"/>
              <a:gd name="connsiteX1" fmla="*/ 1568606 w 1652555"/>
              <a:gd name="connsiteY1" fmla="*/ 259468 h 1133507"/>
              <a:gd name="connsiteX2" fmla="*/ 1631611 w 1652555"/>
              <a:gd name="connsiteY2" fmla="*/ 480692 h 1133507"/>
              <a:gd name="connsiteX3" fmla="*/ 1634062 w 1652555"/>
              <a:gd name="connsiteY3" fmla="*/ 702755 h 1133507"/>
              <a:gd name="connsiteX4" fmla="*/ 1407868 w 1652555"/>
              <a:gd name="connsiteY4" fmla="*/ 1010216 h 1133507"/>
              <a:gd name="connsiteX5" fmla="*/ 1075698 w 1652555"/>
              <a:gd name="connsiteY5" fmla="*/ 1105900 h 1133507"/>
              <a:gd name="connsiteX6" fmla="*/ 649994 w 1652555"/>
              <a:gd name="connsiteY6" fmla="*/ 1133331 h 1133507"/>
              <a:gd name="connsiteX7" fmla="*/ 0 w 1652555"/>
              <a:gd name="connsiteY7" fmla="*/ 1111780 h 1133507"/>
              <a:gd name="connsiteX0" fmla="*/ 1442477 w 1646102"/>
              <a:gd name="connsiteY0" fmla="*/ 0 h 1133507"/>
              <a:gd name="connsiteX1" fmla="*/ 1568606 w 1646102"/>
              <a:gd name="connsiteY1" fmla="*/ 259468 h 1133507"/>
              <a:gd name="connsiteX2" fmla="*/ 1631611 w 1646102"/>
              <a:gd name="connsiteY2" fmla="*/ 480692 h 1133507"/>
              <a:gd name="connsiteX3" fmla="*/ 1624826 w 1646102"/>
              <a:gd name="connsiteY3" fmla="*/ 699676 h 1133507"/>
              <a:gd name="connsiteX4" fmla="*/ 1407868 w 1646102"/>
              <a:gd name="connsiteY4" fmla="*/ 1010216 h 1133507"/>
              <a:gd name="connsiteX5" fmla="*/ 1075698 w 1646102"/>
              <a:gd name="connsiteY5" fmla="*/ 1105900 h 1133507"/>
              <a:gd name="connsiteX6" fmla="*/ 649994 w 1646102"/>
              <a:gd name="connsiteY6" fmla="*/ 1133331 h 1133507"/>
              <a:gd name="connsiteX7" fmla="*/ 0 w 1646102"/>
              <a:gd name="connsiteY7" fmla="*/ 1111780 h 1133507"/>
              <a:gd name="connsiteX0" fmla="*/ 1442477 w 1641109"/>
              <a:gd name="connsiteY0" fmla="*/ 0 h 1133507"/>
              <a:gd name="connsiteX1" fmla="*/ 1568606 w 1641109"/>
              <a:gd name="connsiteY1" fmla="*/ 259468 h 1133507"/>
              <a:gd name="connsiteX2" fmla="*/ 1631611 w 1641109"/>
              <a:gd name="connsiteY2" fmla="*/ 480692 h 1133507"/>
              <a:gd name="connsiteX3" fmla="*/ 1624826 w 1641109"/>
              <a:gd name="connsiteY3" fmla="*/ 699676 h 1133507"/>
              <a:gd name="connsiteX4" fmla="*/ 1407868 w 1641109"/>
              <a:gd name="connsiteY4" fmla="*/ 1010216 h 1133507"/>
              <a:gd name="connsiteX5" fmla="*/ 1075698 w 1641109"/>
              <a:gd name="connsiteY5" fmla="*/ 1105900 h 1133507"/>
              <a:gd name="connsiteX6" fmla="*/ 649994 w 1641109"/>
              <a:gd name="connsiteY6" fmla="*/ 1133331 h 1133507"/>
              <a:gd name="connsiteX7" fmla="*/ 0 w 1641109"/>
              <a:gd name="connsiteY7" fmla="*/ 1111780 h 1133507"/>
              <a:gd name="connsiteX0" fmla="*/ 1442477 w 1649801"/>
              <a:gd name="connsiteY0" fmla="*/ 0 h 1135383"/>
              <a:gd name="connsiteX1" fmla="*/ 1568606 w 1649801"/>
              <a:gd name="connsiteY1" fmla="*/ 259468 h 1135383"/>
              <a:gd name="connsiteX2" fmla="*/ 1631611 w 1649801"/>
              <a:gd name="connsiteY2" fmla="*/ 480692 h 1135383"/>
              <a:gd name="connsiteX3" fmla="*/ 1624826 w 1649801"/>
              <a:gd name="connsiteY3" fmla="*/ 699676 h 1135383"/>
              <a:gd name="connsiteX4" fmla="*/ 1407868 w 1649801"/>
              <a:gd name="connsiteY4" fmla="*/ 1010216 h 1135383"/>
              <a:gd name="connsiteX5" fmla="*/ 1075698 w 1649801"/>
              <a:gd name="connsiteY5" fmla="*/ 1081186 h 1135383"/>
              <a:gd name="connsiteX6" fmla="*/ 649994 w 1649801"/>
              <a:gd name="connsiteY6" fmla="*/ 1133331 h 1135383"/>
              <a:gd name="connsiteX7" fmla="*/ 0 w 1649801"/>
              <a:gd name="connsiteY7" fmla="*/ 1111780 h 1135383"/>
              <a:gd name="connsiteX0" fmla="*/ 1442477 w 1667531"/>
              <a:gd name="connsiteY0" fmla="*/ 0 h 1135383"/>
              <a:gd name="connsiteX1" fmla="*/ 1568606 w 1667531"/>
              <a:gd name="connsiteY1" fmla="*/ 259468 h 1135383"/>
              <a:gd name="connsiteX2" fmla="*/ 1631611 w 1667531"/>
              <a:gd name="connsiteY2" fmla="*/ 480692 h 1135383"/>
              <a:gd name="connsiteX3" fmla="*/ 1624826 w 1667531"/>
              <a:gd name="connsiteY3" fmla="*/ 699676 h 1135383"/>
              <a:gd name="connsiteX4" fmla="*/ 1375379 w 1667531"/>
              <a:gd name="connsiteY4" fmla="*/ 948432 h 1135383"/>
              <a:gd name="connsiteX5" fmla="*/ 1075698 w 1667531"/>
              <a:gd name="connsiteY5" fmla="*/ 1081186 h 1135383"/>
              <a:gd name="connsiteX6" fmla="*/ 649994 w 1667531"/>
              <a:gd name="connsiteY6" fmla="*/ 1133331 h 1135383"/>
              <a:gd name="connsiteX7" fmla="*/ 0 w 1667531"/>
              <a:gd name="connsiteY7" fmla="*/ 1111780 h 1135383"/>
              <a:gd name="connsiteX0" fmla="*/ 1442477 w 1656703"/>
              <a:gd name="connsiteY0" fmla="*/ 0 h 1135383"/>
              <a:gd name="connsiteX1" fmla="*/ 1568606 w 1656703"/>
              <a:gd name="connsiteY1" fmla="*/ 259468 h 1135383"/>
              <a:gd name="connsiteX2" fmla="*/ 1631611 w 1656703"/>
              <a:gd name="connsiteY2" fmla="*/ 480692 h 1135383"/>
              <a:gd name="connsiteX3" fmla="*/ 1613998 w 1656703"/>
              <a:gd name="connsiteY3" fmla="*/ 736747 h 1135383"/>
              <a:gd name="connsiteX4" fmla="*/ 1375379 w 1656703"/>
              <a:gd name="connsiteY4" fmla="*/ 948432 h 1135383"/>
              <a:gd name="connsiteX5" fmla="*/ 1075698 w 1656703"/>
              <a:gd name="connsiteY5" fmla="*/ 1081186 h 1135383"/>
              <a:gd name="connsiteX6" fmla="*/ 649994 w 1656703"/>
              <a:gd name="connsiteY6" fmla="*/ 1133331 h 1135383"/>
              <a:gd name="connsiteX7" fmla="*/ 0 w 1656703"/>
              <a:gd name="connsiteY7" fmla="*/ 1111780 h 1135383"/>
              <a:gd name="connsiteX0" fmla="*/ 1442477 w 1656703"/>
              <a:gd name="connsiteY0" fmla="*/ 113307 h 1248690"/>
              <a:gd name="connsiteX1" fmla="*/ 1350848 w 1656703"/>
              <a:gd name="connsiteY1" fmla="*/ 43245 h 1248690"/>
              <a:gd name="connsiteX2" fmla="*/ 1568606 w 1656703"/>
              <a:gd name="connsiteY2" fmla="*/ 372775 h 1248690"/>
              <a:gd name="connsiteX3" fmla="*/ 1631611 w 1656703"/>
              <a:gd name="connsiteY3" fmla="*/ 593999 h 1248690"/>
              <a:gd name="connsiteX4" fmla="*/ 1613998 w 1656703"/>
              <a:gd name="connsiteY4" fmla="*/ 850054 h 1248690"/>
              <a:gd name="connsiteX5" fmla="*/ 1375379 w 1656703"/>
              <a:gd name="connsiteY5" fmla="*/ 1061739 h 1248690"/>
              <a:gd name="connsiteX6" fmla="*/ 1075698 w 1656703"/>
              <a:gd name="connsiteY6" fmla="*/ 1194493 h 1248690"/>
              <a:gd name="connsiteX7" fmla="*/ 649994 w 1656703"/>
              <a:gd name="connsiteY7" fmla="*/ 1246638 h 1248690"/>
              <a:gd name="connsiteX8" fmla="*/ 0 w 1656703"/>
              <a:gd name="connsiteY8" fmla="*/ 1225087 h 1248690"/>
              <a:gd name="connsiteX0" fmla="*/ 1442477 w 1656703"/>
              <a:gd name="connsiteY0" fmla="*/ 186771 h 1322154"/>
              <a:gd name="connsiteX1" fmla="*/ 1258796 w 1656703"/>
              <a:gd name="connsiteY1" fmla="*/ 11677 h 1322154"/>
              <a:gd name="connsiteX2" fmla="*/ 1350848 w 1656703"/>
              <a:gd name="connsiteY2" fmla="*/ 116709 h 1322154"/>
              <a:gd name="connsiteX3" fmla="*/ 1568606 w 1656703"/>
              <a:gd name="connsiteY3" fmla="*/ 446239 h 1322154"/>
              <a:gd name="connsiteX4" fmla="*/ 1631611 w 1656703"/>
              <a:gd name="connsiteY4" fmla="*/ 667463 h 1322154"/>
              <a:gd name="connsiteX5" fmla="*/ 1613998 w 1656703"/>
              <a:gd name="connsiteY5" fmla="*/ 923518 h 1322154"/>
              <a:gd name="connsiteX6" fmla="*/ 1375379 w 1656703"/>
              <a:gd name="connsiteY6" fmla="*/ 1135203 h 1322154"/>
              <a:gd name="connsiteX7" fmla="*/ 1075698 w 1656703"/>
              <a:gd name="connsiteY7" fmla="*/ 1267957 h 1322154"/>
              <a:gd name="connsiteX8" fmla="*/ 649994 w 1656703"/>
              <a:gd name="connsiteY8" fmla="*/ 1320102 h 1322154"/>
              <a:gd name="connsiteX9" fmla="*/ 0 w 1656703"/>
              <a:gd name="connsiteY9" fmla="*/ 1298551 h 1322154"/>
              <a:gd name="connsiteX0" fmla="*/ 1442477 w 1656703"/>
              <a:gd name="connsiteY0" fmla="*/ 457590 h 1592973"/>
              <a:gd name="connsiteX1" fmla="*/ 1150499 w 1656703"/>
              <a:gd name="connsiteY1" fmla="*/ 29182 h 1592973"/>
              <a:gd name="connsiteX2" fmla="*/ 1258796 w 1656703"/>
              <a:gd name="connsiteY2" fmla="*/ 282496 h 1592973"/>
              <a:gd name="connsiteX3" fmla="*/ 1350848 w 1656703"/>
              <a:gd name="connsiteY3" fmla="*/ 387528 h 1592973"/>
              <a:gd name="connsiteX4" fmla="*/ 1568606 w 1656703"/>
              <a:gd name="connsiteY4" fmla="*/ 717058 h 1592973"/>
              <a:gd name="connsiteX5" fmla="*/ 1631611 w 1656703"/>
              <a:gd name="connsiteY5" fmla="*/ 938282 h 1592973"/>
              <a:gd name="connsiteX6" fmla="*/ 1613998 w 1656703"/>
              <a:gd name="connsiteY6" fmla="*/ 1194337 h 1592973"/>
              <a:gd name="connsiteX7" fmla="*/ 1375379 w 1656703"/>
              <a:gd name="connsiteY7" fmla="*/ 1406022 h 1592973"/>
              <a:gd name="connsiteX8" fmla="*/ 1075698 w 1656703"/>
              <a:gd name="connsiteY8" fmla="*/ 1538776 h 1592973"/>
              <a:gd name="connsiteX9" fmla="*/ 649994 w 1656703"/>
              <a:gd name="connsiteY9" fmla="*/ 1590921 h 1592973"/>
              <a:gd name="connsiteX10" fmla="*/ 0 w 1656703"/>
              <a:gd name="connsiteY10" fmla="*/ 1569370 h 1592973"/>
              <a:gd name="connsiteX0" fmla="*/ 1198809 w 1656703"/>
              <a:gd name="connsiteY0" fmla="*/ 2409 h 1700024"/>
              <a:gd name="connsiteX1" fmla="*/ 1150499 w 1656703"/>
              <a:gd name="connsiteY1" fmla="*/ 136233 h 1700024"/>
              <a:gd name="connsiteX2" fmla="*/ 1258796 w 1656703"/>
              <a:gd name="connsiteY2" fmla="*/ 389547 h 1700024"/>
              <a:gd name="connsiteX3" fmla="*/ 1350848 w 1656703"/>
              <a:gd name="connsiteY3" fmla="*/ 494579 h 1700024"/>
              <a:gd name="connsiteX4" fmla="*/ 1568606 w 1656703"/>
              <a:gd name="connsiteY4" fmla="*/ 824109 h 1700024"/>
              <a:gd name="connsiteX5" fmla="*/ 1631611 w 1656703"/>
              <a:gd name="connsiteY5" fmla="*/ 1045333 h 1700024"/>
              <a:gd name="connsiteX6" fmla="*/ 1613998 w 1656703"/>
              <a:gd name="connsiteY6" fmla="*/ 1301388 h 1700024"/>
              <a:gd name="connsiteX7" fmla="*/ 1375379 w 1656703"/>
              <a:gd name="connsiteY7" fmla="*/ 1513073 h 1700024"/>
              <a:gd name="connsiteX8" fmla="*/ 1075698 w 1656703"/>
              <a:gd name="connsiteY8" fmla="*/ 1645827 h 1700024"/>
              <a:gd name="connsiteX9" fmla="*/ 649994 w 1656703"/>
              <a:gd name="connsiteY9" fmla="*/ 1697972 h 1700024"/>
              <a:gd name="connsiteX10" fmla="*/ 0 w 1656703"/>
              <a:gd name="connsiteY10" fmla="*/ 1676421 h 1700024"/>
              <a:gd name="connsiteX0" fmla="*/ 1198809 w 1656703"/>
              <a:gd name="connsiteY0" fmla="*/ 2409 h 1700024"/>
              <a:gd name="connsiteX1" fmla="*/ 1150499 w 1656703"/>
              <a:gd name="connsiteY1" fmla="*/ 136233 h 1700024"/>
              <a:gd name="connsiteX2" fmla="*/ 1258796 w 1656703"/>
              <a:gd name="connsiteY2" fmla="*/ 389547 h 1700024"/>
              <a:gd name="connsiteX3" fmla="*/ 1350848 w 1656703"/>
              <a:gd name="connsiteY3" fmla="*/ 494579 h 1700024"/>
              <a:gd name="connsiteX4" fmla="*/ 1568606 w 1656703"/>
              <a:gd name="connsiteY4" fmla="*/ 824109 h 1700024"/>
              <a:gd name="connsiteX5" fmla="*/ 1631611 w 1656703"/>
              <a:gd name="connsiteY5" fmla="*/ 1045333 h 1700024"/>
              <a:gd name="connsiteX6" fmla="*/ 1613998 w 1656703"/>
              <a:gd name="connsiteY6" fmla="*/ 1301388 h 1700024"/>
              <a:gd name="connsiteX7" fmla="*/ 1375379 w 1656703"/>
              <a:gd name="connsiteY7" fmla="*/ 1513073 h 1700024"/>
              <a:gd name="connsiteX8" fmla="*/ 1075698 w 1656703"/>
              <a:gd name="connsiteY8" fmla="*/ 1645827 h 1700024"/>
              <a:gd name="connsiteX9" fmla="*/ 649994 w 1656703"/>
              <a:gd name="connsiteY9" fmla="*/ 1697972 h 1700024"/>
              <a:gd name="connsiteX10" fmla="*/ 0 w 1656703"/>
              <a:gd name="connsiteY10" fmla="*/ 1676421 h 1700024"/>
              <a:gd name="connsiteX0" fmla="*/ 1052609 w 1656703"/>
              <a:gd name="connsiteY0" fmla="*/ 2409 h 1749451"/>
              <a:gd name="connsiteX1" fmla="*/ 1150499 w 1656703"/>
              <a:gd name="connsiteY1" fmla="*/ 185660 h 1749451"/>
              <a:gd name="connsiteX2" fmla="*/ 1258796 w 1656703"/>
              <a:gd name="connsiteY2" fmla="*/ 438974 h 1749451"/>
              <a:gd name="connsiteX3" fmla="*/ 1350848 w 1656703"/>
              <a:gd name="connsiteY3" fmla="*/ 544006 h 1749451"/>
              <a:gd name="connsiteX4" fmla="*/ 1568606 w 1656703"/>
              <a:gd name="connsiteY4" fmla="*/ 873536 h 1749451"/>
              <a:gd name="connsiteX5" fmla="*/ 1631611 w 1656703"/>
              <a:gd name="connsiteY5" fmla="*/ 1094760 h 1749451"/>
              <a:gd name="connsiteX6" fmla="*/ 1613998 w 1656703"/>
              <a:gd name="connsiteY6" fmla="*/ 1350815 h 1749451"/>
              <a:gd name="connsiteX7" fmla="*/ 1375379 w 1656703"/>
              <a:gd name="connsiteY7" fmla="*/ 1562500 h 1749451"/>
              <a:gd name="connsiteX8" fmla="*/ 1075698 w 1656703"/>
              <a:gd name="connsiteY8" fmla="*/ 1695254 h 1749451"/>
              <a:gd name="connsiteX9" fmla="*/ 649994 w 1656703"/>
              <a:gd name="connsiteY9" fmla="*/ 1747399 h 1749451"/>
              <a:gd name="connsiteX10" fmla="*/ 0 w 1656703"/>
              <a:gd name="connsiteY10" fmla="*/ 1725848 h 1749451"/>
              <a:gd name="connsiteX0" fmla="*/ 1052609 w 1656703"/>
              <a:gd name="connsiteY0" fmla="*/ 0 h 1747042"/>
              <a:gd name="connsiteX1" fmla="*/ 1150499 w 1656703"/>
              <a:gd name="connsiteY1" fmla="*/ 183251 h 1747042"/>
              <a:gd name="connsiteX2" fmla="*/ 1258796 w 1656703"/>
              <a:gd name="connsiteY2" fmla="*/ 436565 h 1747042"/>
              <a:gd name="connsiteX3" fmla="*/ 1350848 w 1656703"/>
              <a:gd name="connsiteY3" fmla="*/ 541597 h 1747042"/>
              <a:gd name="connsiteX4" fmla="*/ 1568606 w 1656703"/>
              <a:gd name="connsiteY4" fmla="*/ 871127 h 1747042"/>
              <a:gd name="connsiteX5" fmla="*/ 1631611 w 1656703"/>
              <a:gd name="connsiteY5" fmla="*/ 1092351 h 1747042"/>
              <a:gd name="connsiteX6" fmla="*/ 1613998 w 1656703"/>
              <a:gd name="connsiteY6" fmla="*/ 1348406 h 1747042"/>
              <a:gd name="connsiteX7" fmla="*/ 1375379 w 1656703"/>
              <a:gd name="connsiteY7" fmla="*/ 1560091 h 1747042"/>
              <a:gd name="connsiteX8" fmla="*/ 1075698 w 1656703"/>
              <a:gd name="connsiteY8" fmla="*/ 1692845 h 1747042"/>
              <a:gd name="connsiteX9" fmla="*/ 649994 w 1656703"/>
              <a:gd name="connsiteY9" fmla="*/ 1744990 h 1747042"/>
              <a:gd name="connsiteX10" fmla="*/ 0 w 1656703"/>
              <a:gd name="connsiteY10" fmla="*/ 1723439 h 1747042"/>
              <a:gd name="connsiteX0" fmla="*/ 1052609 w 1656703"/>
              <a:gd name="connsiteY0" fmla="*/ 0 h 1747042"/>
              <a:gd name="connsiteX1" fmla="*/ 1134255 w 1656703"/>
              <a:gd name="connsiteY1" fmla="*/ 195608 h 1747042"/>
              <a:gd name="connsiteX2" fmla="*/ 1258796 w 1656703"/>
              <a:gd name="connsiteY2" fmla="*/ 436565 h 1747042"/>
              <a:gd name="connsiteX3" fmla="*/ 1350848 w 1656703"/>
              <a:gd name="connsiteY3" fmla="*/ 541597 h 1747042"/>
              <a:gd name="connsiteX4" fmla="*/ 1568606 w 1656703"/>
              <a:gd name="connsiteY4" fmla="*/ 871127 h 1747042"/>
              <a:gd name="connsiteX5" fmla="*/ 1631611 w 1656703"/>
              <a:gd name="connsiteY5" fmla="*/ 1092351 h 1747042"/>
              <a:gd name="connsiteX6" fmla="*/ 1613998 w 1656703"/>
              <a:gd name="connsiteY6" fmla="*/ 1348406 h 1747042"/>
              <a:gd name="connsiteX7" fmla="*/ 1375379 w 1656703"/>
              <a:gd name="connsiteY7" fmla="*/ 1560091 h 1747042"/>
              <a:gd name="connsiteX8" fmla="*/ 1075698 w 1656703"/>
              <a:gd name="connsiteY8" fmla="*/ 1692845 h 1747042"/>
              <a:gd name="connsiteX9" fmla="*/ 649994 w 1656703"/>
              <a:gd name="connsiteY9" fmla="*/ 1744990 h 1747042"/>
              <a:gd name="connsiteX10" fmla="*/ 0 w 1656703"/>
              <a:gd name="connsiteY10" fmla="*/ 1723439 h 1747042"/>
              <a:gd name="connsiteX0" fmla="*/ 1052609 w 1656703"/>
              <a:gd name="connsiteY0" fmla="*/ 0 h 1747042"/>
              <a:gd name="connsiteX1" fmla="*/ 1134255 w 1656703"/>
              <a:gd name="connsiteY1" fmla="*/ 251213 h 1747042"/>
              <a:gd name="connsiteX2" fmla="*/ 1258796 w 1656703"/>
              <a:gd name="connsiteY2" fmla="*/ 436565 h 1747042"/>
              <a:gd name="connsiteX3" fmla="*/ 1350848 w 1656703"/>
              <a:gd name="connsiteY3" fmla="*/ 541597 h 1747042"/>
              <a:gd name="connsiteX4" fmla="*/ 1568606 w 1656703"/>
              <a:gd name="connsiteY4" fmla="*/ 871127 h 1747042"/>
              <a:gd name="connsiteX5" fmla="*/ 1631611 w 1656703"/>
              <a:gd name="connsiteY5" fmla="*/ 1092351 h 1747042"/>
              <a:gd name="connsiteX6" fmla="*/ 1613998 w 1656703"/>
              <a:gd name="connsiteY6" fmla="*/ 1348406 h 1747042"/>
              <a:gd name="connsiteX7" fmla="*/ 1375379 w 1656703"/>
              <a:gd name="connsiteY7" fmla="*/ 1560091 h 1747042"/>
              <a:gd name="connsiteX8" fmla="*/ 1075698 w 1656703"/>
              <a:gd name="connsiteY8" fmla="*/ 1692845 h 1747042"/>
              <a:gd name="connsiteX9" fmla="*/ 649994 w 1656703"/>
              <a:gd name="connsiteY9" fmla="*/ 1744990 h 1747042"/>
              <a:gd name="connsiteX10" fmla="*/ 0 w 1656703"/>
              <a:gd name="connsiteY10" fmla="*/ 1723439 h 1747042"/>
              <a:gd name="connsiteX0" fmla="*/ 976802 w 1656703"/>
              <a:gd name="connsiteY0" fmla="*/ 0 h 1734685"/>
              <a:gd name="connsiteX1" fmla="*/ 1134255 w 1656703"/>
              <a:gd name="connsiteY1" fmla="*/ 238856 h 1734685"/>
              <a:gd name="connsiteX2" fmla="*/ 1258796 w 1656703"/>
              <a:gd name="connsiteY2" fmla="*/ 424208 h 1734685"/>
              <a:gd name="connsiteX3" fmla="*/ 1350848 w 1656703"/>
              <a:gd name="connsiteY3" fmla="*/ 529240 h 1734685"/>
              <a:gd name="connsiteX4" fmla="*/ 1568606 w 1656703"/>
              <a:gd name="connsiteY4" fmla="*/ 858770 h 1734685"/>
              <a:gd name="connsiteX5" fmla="*/ 1631611 w 1656703"/>
              <a:gd name="connsiteY5" fmla="*/ 1079994 h 1734685"/>
              <a:gd name="connsiteX6" fmla="*/ 1613998 w 1656703"/>
              <a:gd name="connsiteY6" fmla="*/ 1336049 h 1734685"/>
              <a:gd name="connsiteX7" fmla="*/ 1375379 w 1656703"/>
              <a:gd name="connsiteY7" fmla="*/ 1547734 h 1734685"/>
              <a:gd name="connsiteX8" fmla="*/ 1075698 w 1656703"/>
              <a:gd name="connsiteY8" fmla="*/ 1680488 h 1734685"/>
              <a:gd name="connsiteX9" fmla="*/ 649994 w 1656703"/>
              <a:gd name="connsiteY9" fmla="*/ 1732633 h 1734685"/>
              <a:gd name="connsiteX10" fmla="*/ 0 w 1656703"/>
              <a:gd name="connsiteY10" fmla="*/ 1711082 h 1734685"/>
              <a:gd name="connsiteX0" fmla="*/ 965973 w 1656703"/>
              <a:gd name="connsiteY0" fmla="*/ 0 h 1716150"/>
              <a:gd name="connsiteX1" fmla="*/ 1134255 w 1656703"/>
              <a:gd name="connsiteY1" fmla="*/ 220321 h 1716150"/>
              <a:gd name="connsiteX2" fmla="*/ 1258796 w 1656703"/>
              <a:gd name="connsiteY2" fmla="*/ 405673 h 1716150"/>
              <a:gd name="connsiteX3" fmla="*/ 1350848 w 1656703"/>
              <a:gd name="connsiteY3" fmla="*/ 510705 h 1716150"/>
              <a:gd name="connsiteX4" fmla="*/ 1568606 w 1656703"/>
              <a:gd name="connsiteY4" fmla="*/ 840235 h 1716150"/>
              <a:gd name="connsiteX5" fmla="*/ 1631611 w 1656703"/>
              <a:gd name="connsiteY5" fmla="*/ 1061459 h 1716150"/>
              <a:gd name="connsiteX6" fmla="*/ 1613998 w 1656703"/>
              <a:gd name="connsiteY6" fmla="*/ 1317514 h 1716150"/>
              <a:gd name="connsiteX7" fmla="*/ 1375379 w 1656703"/>
              <a:gd name="connsiteY7" fmla="*/ 1529199 h 1716150"/>
              <a:gd name="connsiteX8" fmla="*/ 1075698 w 1656703"/>
              <a:gd name="connsiteY8" fmla="*/ 1661953 h 1716150"/>
              <a:gd name="connsiteX9" fmla="*/ 649994 w 1656703"/>
              <a:gd name="connsiteY9" fmla="*/ 1714098 h 1716150"/>
              <a:gd name="connsiteX10" fmla="*/ 0 w 1656703"/>
              <a:gd name="connsiteY10" fmla="*/ 1692547 h 1716150"/>
              <a:gd name="connsiteX0" fmla="*/ 965973 w 1656703"/>
              <a:gd name="connsiteY0" fmla="*/ 0 h 1716150"/>
              <a:gd name="connsiteX1" fmla="*/ 1134255 w 1656703"/>
              <a:gd name="connsiteY1" fmla="*/ 220321 h 1716150"/>
              <a:gd name="connsiteX2" fmla="*/ 1258796 w 1656703"/>
              <a:gd name="connsiteY2" fmla="*/ 405673 h 1716150"/>
              <a:gd name="connsiteX3" fmla="*/ 1350848 w 1656703"/>
              <a:gd name="connsiteY3" fmla="*/ 510705 h 1716150"/>
              <a:gd name="connsiteX4" fmla="*/ 1568606 w 1656703"/>
              <a:gd name="connsiteY4" fmla="*/ 840235 h 1716150"/>
              <a:gd name="connsiteX5" fmla="*/ 1631611 w 1656703"/>
              <a:gd name="connsiteY5" fmla="*/ 1061459 h 1716150"/>
              <a:gd name="connsiteX6" fmla="*/ 1613998 w 1656703"/>
              <a:gd name="connsiteY6" fmla="*/ 1317514 h 1716150"/>
              <a:gd name="connsiteX7" fmla="*/ 1375379 w 1656703"/>
              <a:gd name="connsiteY7" fmla="*/ 1529199 h 1716150"/>
              <a:gd name="connsiteX8" fmla="*/ 1075698 w 1656703"/>
              <a:gd name="connsiteY8" fmla="*/ 1661953 h 1716150"/>
              <a:gd name="connsiteX9" fmla="*/ 649994 w 1656703"/>
              <a:gd name="connsiteY9" fmla="*/ 1714098 h 1716150"/>
              <a:gd name="connsiteX10" fmla="*/ 0 w 1656703"/>
              <a:gd name="connsiteY10" fmla="*/ 1692547 h 1716150"/>
              <a:gd name="connsiteX0" fmla="*/ 965973 w 1656703"/>
              <a:gd name="connsiteY0" fmla="*/ 0 h 1716150"/>
              <a:gd name="connsiteX1" fmla="*/ 1134255 w 1656703"/>
              <a:gd name="connsiteY1" fmla="*/ 220321 h 1716150"/>
              <a:gd name="connsiteX2" fmla="*/ 1258796 w 1656703"/>
              <a:gd name="connsiteY2" fmla="*/ 374781 h 1716150"/>
              <a:gd name="connsiteX3" fmla="*/ 1350848 w 1656703"/>
              <a:gd name="connsiteY3" fmla="*/ 510705 h 1716150"/>
              <a:gd name="connsiteX4" fmla="*/ 1568606 w 1656703"/>
              <a:gd name="connsiteY4" fmla="*/ 840235 h 1716150"/>
              <a:gd name="connsiteX5" fmla="*/ 1631611 w 1656703"/>
              <a:gd name="connsiteY5" fmla="*/ 1061459 h 1716150"/>
              <a:gd name="connsiteX6" fmla="*/ 1613998 w 1656703"/>
              <a:gd name="connsiteY6" fmla="*/ 1317514 h 1716150"/>
              <a:gd name="connsiteX7" fmla="*/ 1375379 w 1656703"/>
              <a:gd name="connsiteY7" fmla="*/ 1529199 h 1716150"/>
              <a:gd name="connsiteX8" fmla="*/ 1075698 w 1656703"/>
              <a:gd name="connsiteY8" fmla="*/ 1661953 h 1716150"/>
              <a:gd name="connsiteX9" fmla="*/ 649994 w 1656703"/>
              <a:gd name="connsiteY9" fmla="*/ 1714098 h 1716150"/>
              <a:gd name="connsiteX10" fmla="*/ 0 w 1656703"/>
              <a:gd name="connsiteY10" fmla="*/ 1692547 h 17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703" h="1716150">
                <a:moveTo>
                  <a:pt x="965973" y="0"/>
                </a:moveTo>
                <a:cubicBezTo>
                  <a:pt x="1063513" y="121159"/>
                  <a:pt x="1085451" y="157858"/>
                  <a:pt x="1134255" y="220321"/>
                </a:cubicBezTo>
                <a:cubicBezTo>
                  <a:pt x="1183059" y="282785"/>
                  <a:pt x="1222697" y="326384"/>
                  <a:pt x="1258796" y="374781"/>
                </a:cubicBezTo>
                <a:cubicBezTo>
                  <a:pt x="1294895" y="423178"/>
                  <a:pt x="1299213" y="433129"/>
                  <a:pt x="1350848" y="510705"/>
                </a:cubicBezTo>
                <a:cubicBezTo>
                  <a:pt x="1402483" y="588281"/>
                  <a:pt x="1521812" y="748443"/>
                  <a:pt x="1568606" y="840235"/>
                </a:cubicBezTo>
                <a:cubicBezTo>
                  <a:pt x="1615400" y="932027"/>
                  <a:pt x="1624046" y="981912"/>
                  <a:pt x="1631611" y="1061459"/>
                </a:cubicBezTo>
                <a:cubicBezTo>
                  <a:pt x="1639176" y="1141006"/>
                  <a:pt x="1656703" y="1239557"/>
                  <a:pt x="1613998" y="1317514"/>
                </a:cubicBezTo>
                <a:cubicBezTo>
                  <a:pt x="1571293" y="1395471"/>
                  <a:pt x="1465096" y="1471793"/>
                  <a:pt x="1375379" y="1529199"/>
                </a:cubicBezTo>
                <a:cubicBezTo>
                  <a:pt x="1285662" y="1586605"/>
                  <a:pt x="1196595" y="1631137"/>
                  <a:pt x="1075698" y="1661953"/>
                </a:cubicBezTo>
                <a:cubicBezTo>
                  <a:pt x="954801" y="1692769"/>
                  <a:pt x="782582" y="1709526"/>
                  <a:pt x="649994" y="1714098"/>
                </a:cubicBezTo>
                <a:cubicBezTo>
                  <a:pt x="433329" y="1716150"/>
                  <a:pt x="216665" y="1699731"/>
                  <a:pt x="0" y="169254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Forme libre 97"/>
          <p:cNvSpPr/>
          <p:nvPr/>
        </p:nvSpPr>
        <p:spPr>
          <a:xfrm>
            <a:off x="7752521" y="818985"/>
            <a:ext cx="1346941" cy="1526650"/>
          </a:xfrm>
          <a:custGeom>
            <a:avLst/>
            <a:gdLst>
              <a:gd name="connsiteX0" fmla="*/ 866692 w 1351304"/>
              <a:gd name="connsiteY0" fmla="*/ 1566407 h 1566407"/>
              <a:gd name="connsiteX1" fmla="*/ 1272208 w 1351304"/>
              <a:gd name="connsiteY1" fmla="*/ 1264258 h 1566407"/>
              <a:gd name="connsiteX2" fmla="*/ 1224501 w 1351304"/>
              <a:gd name="connsiteY2" fmla="*/ 723569 h 1566407"/>
              <a:gd name="connsiteX3" fmla="*/ 0 w 1351304"/>
              <a:gd name="connsiteY3" fmla="*/ 0 h 1566407"/>
              <a:gd name="connsiteX4" fmla="*/ 0 w 1351304"/>
              <a:gd name="connsiteY4" fmla="*/ 0 h 1566407"/>
              <a:gd name="connsiteX0" fmla="*/ 755373 w 1357654"/>
              <a:gd name="connsiteY0" fmla="*/ 1622066 h 1622066"/>
              <a:gd name="connsiteX1" fmla="*/ 1272208 w 1357654"/>
              <a:gd name="connsiteY1" fmla="*/ 1264258 h 1622066"/>
              <a:gd name="connsiteX2" fmla="*/ 1224501 w 1357654"/>
              <a:gd name="connsiteY2" fmla="*/ 723569 h 1622066"/>
              <a:gd name="connsiteX3" fmla="*/ 0 w 1357654"/>
              <a:gd name="connsiteY3" fmla="*/ 0 h 1622066"/>
              <a:gd name="connsiteX4" fmla="*/ 0 w 1357654"/>
              <a:gd name="connsiteY4" fmla="*/ 0 h 1622066"/>
              <a:gd name="connsiteX0" fmla="*/ 946205 w 1346941"/>
              <a:gd name="connsiteY0" fmla="*/ 1526650 h 1526650"/>
              <a:gd name="connsiteX1" fmla="*/ 1272208 w 1346941"/>
              <a:gd name="connsiteY1" fmla="*/ 1264258 h 1526650"/>
              <a:gd name="connsiteX2" fmla="*/ 1224501 w 1346941"/>
              <a:gd name="connsiteY2" fmla="*/ 723569 h 1526650"/>
              <a:gd name="connsiteX3" fmla="*/ 0 w 1346941"/>
              <a:gd name="connsiteY3" fmla="*/ 0 h 1526650"/>
              <a:gd name="connsiteX4" fmla="*/ 0 w 1346941"/>
              <a:gd name="connsiteY4" fmla="*/ 0 h 15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526650">
                <a:moveTo>
                  <a:pt x="946205" y="1526650"/>
                </a:moveTo>
                <a:cubicBezTo>
                  <a:pt x="1119145" y="1445812"/>
                  <a:pt x="1225825" y="1398105"/>
                  <a:pt x="1272208" y="1264258"/>
                </a:cubicBezTo>
                <a:cubicBezTo>
                  <a:pt x="1318591" y="1130411"/>
                  <a:pt x="1436536" y="934279"/>
                  <a:pt x="1224501" y="723569"/>
                </a:cubicBezTo>
                <a:cubicBezTo>
                  <a:pt x="1012466" y="51285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1" name="Forme libre 100"/>
          <p:cNvSpPr/>
          <p:nvPr/>
        </p:nvSpPr>
        <p:spPr>
          <a:xfrm>
            <a:off x="8961121" y="2997642"/>
            <a:ext cx="2258170" cy="691763"/>
          </a:xfrm>
          <a:custGeom>
            <a:avLst/>
            <a:gdLst>
              <a:gd name="connsiteX0" fmla="*/ 0 w 2361537"/>
              <a:gd name="connsiteY0" fmla="*/ 0 h 691763"/>
              <a:gd name="connsiteX1" fmla="*/ 946205 w 2361537"/>
              <a:gd name="connsiteY1" fmla="*/ 143123 h 691763"/>
              <a:gd name="connsiteX2" fmla="*/ 2361537 w 2361537"/>
              <a:gd name="connsiteY2" fmla="*/ 691763 h 691763"/>
              <a:gd name="connsiteX3" fmla="*/ 2361537 w 2361537"/>
              <a:gd name="connsiteY3" fmla="*/ 691763 h 691763"/>
              <a:gd name="connsiteX4" fmla="*/ 2361537 w 2361537"/>
              <a:gd name="connsiteY4" fmla="*/ 691763 h 691763"/>
              <a:gd name="connsiteX0" fmla="*/ 0 w 2258170"/>
              <a:gd name="connsiteY0" fmla="*/ 0 h 691763"/>
              <a:gd name="connsiteX1" fmla="*/ 842838 w 2258170"/>
              <a:gd name="connsiteY1" fmla="*/ 143123 h 691763"/>
              <a:gd name="connsiteX2" fmla="*/ 2258170 w 2258170"/>
              <a:gd name="connsiteY2" fmla="*/ 691763 h 691763"/>
              <a:gd name="connsiteX3" fmla="*/ 2258170 w 2258170"/>
              <a:gd name="connsiteY3" fmla="*/ 691763 h 691763"/>
              <a:gd name="connsiteX4" fmla="*/ 2258170 w 2258170"/>
              <a:gd name="connsiteY4" fmla="*/ 691763 h 69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170" h="691763">
                <a:moveTo>
                  <a:pt x="0" y="0"/>
                </a:moveTo>
                <a:cubicBezTo>
                  <a:pt x="276308" y="13914"/>
                  <a:pt x="466476" y="27829"/>
                  <a:pt x="842838" y="143123"/>
                </a:cubicBezTo>
                <a:cubicBezTo>
                  <a:pt x="1219200" y="258417"/>
                  <a:pt x="2258170" y="691763"/>
                  <a:pt x="2258170" y="691763"/>
                </a:cubicBezTo>
                <a:lnTo>
                  <a:pt x="2258170" y="691763"/>
                </a:lnTo>
                <a:lnTo>
                  <a:pt x="2258170" y="69176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Forme libre 101"/>
          <p:cNvSpPr/>
          <p:nvPr/>
        </p:nvSpPr>
        <p:spPr>
          <a:xfrm>
            <a:off x="8484043" y="4720951"/>
            <a:ext cx="3043924" cy="617224"/>
          </a:xfrm>
          <a:custGeom>
            <a:avLst/>
            <a:gdLst>
              <a:gd name="connsiteX0" fmla="*/ 0 w 1267701"/>
              <a:gd name="connsiteY0" fmla="*/ 29180 h 1349096"/>
              <a:gd name="connsiteX1" fmla="*/ 755374 w 1267701"/>
              <a:gd name="connsiteY1" fmla="*/ 37131 h 1349096"/>
              <a:gd name="connsiteX2" fmla="*/ 1192695 w 1267701"/>
              <a:gd name="connsiteY2" fmla="*/ 394940 h 1349096"/>
              <a:gd name="connsiteX3" fmla="*/ 1232452 w 1267701"/>
              <a:gd name="connsiteY3" fmla="*/ 800456 h 1349096"/>
              <a:gd name="connsiteX4" fmla="*/ 826935 w 1267701"/>
              <a:gd name="connsiteY4" fmla="*/ 1349096 h 1349096"/>
              <a:gd name="connsiteX5" fmla="*/ 826935 w 1267701"/>
              <a:gd name="connsiteY5" fmla="*/ 1349096 h 1349096"/>
              <a:gd name="connsiteX0" fmla="*/ 0 w 2983539"/>
              <a:gd name="connsiteY0" fmla="*/ 29180 h 1349096"/>
              <a:gd name="connsiteX1" fmla="*/ 755374 w 2983539"/>
              <a:gd name="connsiteY1" fmla="*/ 37131 h 1349096"/>
              <a:gd name="connsiteX2" fmla="*/ 1192695 w 2983539"/>
              <a:gd name="connsiteY2" fmla="*/ 394940 h 1349096"/>
              <a:gd name="connsiteX3" fmla="*/ 1232452 w 2983539"/>
              <a:gd name="connsiteY3" fmla="*/ 800456 h 1349096"/>
              <a:gd name="connsiteX4" fmla="*/ 826935 w 2983539"/>
              <a:gd name="connsiteY4" fmla="*/ 1349096 h 1349096"/>
              <a:gd name="connsiteX5" fmla="*/ 2983539 w 2983539"/>
              <a:gd name="connsiteY5" fmla="*/ 598598 h 1349096"/>
              <a:gd name="connsiteX0" fmla="*/ 0 w 2983539"/>
              <a:gd name="connsiteY0" fmla="*/ 29180 h 800610"/>
              <a:gd name="connsiteX1" fmla="*/ 755374 w 2983539"/>
              <a:gd name="connsiteY1" fmla="*/ 37131 h 800610"/>
              <a:gd name="connsiteX2" fmla="*/ 1192695 w 2983539"/>
              <a:gd name="connsiteY2" fmla="*/ 394940 h 800610"/>
              <a:gd name="connsiteX3" fmla="*/ 1232452 w 2983539"/>
              <a:gd name="connsiteY3" fmla="*/ 800456 h 800610"/>
              <a:gd name="connsiteX4" fmla="*/ 2949033 w 2983539"/>
              <a:gd name="connsiteY4" fmla="*/ 348432 h 800610"/>
              <a:gd name="connsiteX5" fmla="*/ 2983539 w 2983539"/>
              <a:gd name="connsiteY5" fmla="*/ 598598 h 800610"/>
              <a:gd name="connsiteX0" fmla="*/ 0 w 3121562"/>
              <a:gd name="connsiteY0" fmla="*/ 29180 h 800610"/>
              <a:gd name="connsiteX1" fmla="*/ 755374 w 3121562"/>
              <a:gd name="connsiteY1" fmla="*/ 37131 h 800610"/>
              <a:gd name="connsiteX2" fmla="*/ 1192695 w 3121562"/>
              <a:gd name="connsiteY2" fmla="*/ 394940 h 800610"/>
              <a:gd name="connsiteX3" fmla="*/ 1232452 w 3121562"/>
              <a:gd name="connsiteY3" fmla="*/ 800456 h 800610"/>
              <a:gd name="connsiteX4" fmla="*/ 2949033 w 3121562"/>
              <a:gd name="connsiteY4" fmla="*/ 348432 h 800610"/>
              <a:gd name="connsiteX5" fmla="*/ 3121562 w 3121562"/>
              <a:gd name="connsiteY5" fmla="*/ 374311 h 800610"/>
              <a:gd name="connsiteX0" fmla="*/ 0 w 3207826"/>
              <a:gd name="connsiteY0" fmla="*/ 29180 h 800610"/>
              <a:gd name="connsiteX1" fmla="*/ 755374 w 3207826"/>
              <a:gd name="connsiteY1" fmla="*/ 37131 h 800610"/>
              <a:gd name="connsiteX2" fmla="*/ 1192695 w 3207826"/>
              <a:gd name="connsiteY2" fmla="*/ 394940 h 800610"/>
              <a:gd name="connsiteX3" fmla="*/ 1232452 w 3207826"/>
              <a:gd name="connsiteY3" fmla="*/ 800456 h 800610"/>
              <a:gd name="connsiteX4" fmla="*/ 2949033 w 3207826"/>
              <a:gd name="connsiteY4" fmla="*/ 348432 h 800610"/>
              <a:gd name="connsiteX5" fmla="*/ 3207826 w 3207826"/>
              <a:gd name="connsiteY5" fmla="*/ 348432 h 800610"/>
              <a:gd name="connsiteX0" fmla="*/ 0 w 3207826"/>
              <a:gd name="connsiteY0" fmla="*/ 29180 h 423279"/>
              <a:gd name="connsiteX1" fmla="*/ 755374 w 3207826"/>
              <a:gd name="connsiteY1" fmla="*/ 37131 h 423279"/>
              <a:gd name="connsiteX2" fmla="*/ 1192695 w 3207826"/>
              <a:gd name="connsiteY2" fmla="*/ 394940 h 423279"/>
              <a:gd name="connsiteX3" fmla="*/ 2397018 w 3207826"/>
              <a:gd name="connsiteY3" fmla="*/ 395014 h 423279"/>
              <a:gd name="connsiteX4" fmla="*/ 2949033 w 3207826"/>
              <a:gd name="connsiteY4" fmla="*/ 348432 h 423279"/>
              <a:gd name="connsiteX5" fmla="*/ 3207826 w 3207826"/>
              <a:gd name="connsiteY5" fmla="*/ 348432 h 423279"/>
              <a:gd name="connsiteX0" fmla="*/ 0 w 3207826"/>
              <a:gd name="connsiteY0" fmla="*/ 73685 h 472244"/>
              <a:gd name="connsiteX1" fmla="*/ 539714 w 3207826"/>
              <a:gd name="connsiteY1" fmla="*/ 21251 h 472244"/>
              <a:gd name="connsiteX2" fmla="*/ 1192695 w 3207826"/>
              <a:gd name="connsiteY2" fmla="*/ 439445 h 472244"/>
              <a:gd name="connsiteX3" fmla="*/ 2397018 w 3207826"/>
              <a:gd name="connsiteY3" fmla="*/ 439519 h 472244"/>
              <a:gd name="connsiteX4" fmla="*/ 2949033 w 3207826"/>
              <a:gd name="connsiteY4" fmla="*/ 392937 h 472244"/>
              <a:gd name="connsiteX5" fmla="*/ 3207826 w 3207826"/>
              <a:gd name="connsiteY5" fmla="*/ 392937 h 472244"/>
              <a:gd name="connsiteX0" fmla="*/ 0 w 3207826"/>
              <a:gd name="connsiteY0" fmla="*/ 73685 h 472244"/>
              <a:gd name="connsiteX1" fmla="*/ 539714 w 3207826"/>
              <a:gd name="connsiteY1" fmla="*/ 21251 h 472244"/>
              <a:gd name="connsiteX2" fmla="*/ 1192695 w 3207826"/>
              <a:gd name="connsiteY2" fmla="*/ 439445 h 472244"/>
              <a:gd name="connsiteX3" fmla="*/ 2397018 w 3207826"/>
              <a:gd name="connsiteY3" fmla="*/ 439519 h 472244"/>
              <a:gd name="connsiteX4" fmla="*/ 2949033 w 3207826"/>
              <a:gd name="connsiteY4" fmla="*/ 392937 h 472244"/>
              <a:gd name="connsiteX5" fmla="*/ 3207826 w 3207826"/>
              <a:gd name="connsiteY5" fmla="*/ 392937 h 472244"/>
              <a:gd name="connsiteX0" fmla="*/ 0 w 3207826"/>
              <a:gd name="connsiteY0" fmla="*/ 70069 h 437569"/>
              <a:gd name="connsiteX1" fmla="*/ 539714 w 3207826"/>
              <a:gd name="connsiteY1" fmla="*/ 17635 h 437569"/>
              <a:gd name="connsiteX2" fmla="*/ 1028793 w 3207826"/>
              <a:gd name="connsiteY2" fmla="*/ 384070 h 437569"/>
              <a:gd name="connsiteX3" fmla="*/ 2397018 w 3207826"/>
              <a:gd name="connsiteY3" fmla="*/ 435903 h 437569"/>
              <a:gd name="connsiteX4" fmla="*/ 2949033 w 3207826"/>
              <a:gd name="connsiteY4" fmla="*/ 389321 h 437569"/>
              <a:gd name="connsiteX5" fmla="*/ 3207826 w 3207826"/>
              <a:gd name="connsiteY5" fmla="*/ 389321 h 437569"/>
              <a:gd name="connsiteX0" fmla="*/ 0 w 3207826"/>
              <a:gd name="connsiteY0" fmla="*/ 70069 h 445557"/>
              <a:gd name="connsiteX1" fmla="*/ 539714 w 3207826"/>
              <a:gd name="connsiteY1" fmla="*/ 17635 h 445557"/>
              <a:gd name="connsiteX2" fmla="*/ 1028793 w 3207826"/>
              <a:gd name="connsiteY2" fmla="*/ 384070 h 445557"/>
              <a:gd name="connsiteX3" fmla="*/ 2397018 w 3207826"/>
              <a:gd name="connsiteY3" fmla="*/ 435903 h 445557"/>
              <a:gd name="connsiteX4" fmla="*/ 2949033 w 3207826"/>
              <a:gd name="connsiteY4" fmla="*/ 389321 h 445557"/>
              <a:gd name="connsiteX5" fmla="*/ 3207826 w 3207826"/>
              <a:gd name="connsiteY5" fmla="*/ 389321 h 445557"/>
              <a:gd name="connsiteX0" fmla="*/ 0 w 3207826"/>
              <a:gd name="connsiteY0" fmla="*/ 70069 h 444745"/>
              <a:gd name="connsiteX1" fmla="*/ 539714 w 3207826"/>
              <a:gd name="connsiteY1" fmla="*/ 17635 h 444745"/>
              <a:gd name="connsiteX2" fmla="*/ 1028793 w 3207826"/>
              <a:gd name="connsiteY2" fmla="*/ 384070 h 444745"/>
              <a:gd name="connsiteX3" fmla="*/ 1775916 w 3207826"/>
              <a:gd name="connsiteY3" fmla="*/ 444530 h 444745"/>
              <a:gd name="connsiteX4" fmla="*/ 2949033 w 3207826"/>
              <a:gd name="connsiteY4" fmla="*/ 389321 h 444745"/>
              <a:gd name="connsiteX5" fmla="*/ 3207826 w 3207826"/>
              <a:gd name="connsiteY5" fmla="*/ 389321 h 444745"/>
              <a:gd name="connsiteX0" fmla="*/ 0 w 3207826"/>
              <a:gd name="connsiteY0" fmla="*/ 70069 h 446435"/>
              <a:gd name="connsiteX1" fmla="*/ 539714 w 3207826"/>
              <a:gd name="connsiteY1" fmla="*/ 17635 h 446435"/>
              <a:gd name="connsiteX2" fmla="*/ 1028793 w 3207826"/>
              <a:gd name="connsiteY2" fmla="*/ 384070 h 446435"/>
              <a:gd name="connsiteX3" fmla="*/ 1775916 w 3207826"/>
              <a:gd name="connsiteY3" fmla="*/ 444530 h 446435"/>
              <a:gd name="connsiteX4" fmla="*/ 2224414 w 3207826"/>
              <a:gd name="connsiteY4" fmla="*/ 432453 h 446435"/>
              <a:gd name="connsiteX5" fmla="*/ 3207826 w 3207826"/>
              <a:gd name="connsiteY5" fmla="*/ 389321 h 446435"/>
              <a:gd name="connsiteX0" fmla="*/ 0 w 2880022"/>
              <a:gd name="connsiteY0" fmla="*/ 70069 h 446435"/>
              <a:gd name="connsiteX1" fmla="*/ 539714 w 2880022"/>
              <a:gd name="connsiteY1" fmla="*/ 17635 h 446435"/>
              <a:gd name="connsiteX2" fmla="*/ 1028793 w 2880022"/>
              <a:gd name="connsiteY2" fmla="*/ 384070 h 446435"/>
              <a:gd name="connsiteX3" fmla="*/ 1775916 w 2880022"/>
              <a:gd name="connsiteY3" fmla="*/ 444530 h 446435"/>
              <a:gd name="connsiteX4" fmla="*/ 2224414 w 2880022"/>
              <a:gd name="connsiteY4" fmla="*/ 432453 h 446435"/>
              <a:gd name="connsiteX5" fmla="*/ 2880022 w 2880022"/>
              <a:gd name="connsiteY5" fmla="*/ 415200 h 446435"/>
              <a:gd name="connsiteX0" fmla="*/ 0 w 2880022"/>
              <a:gd name="connsiteY0" fmla="*/ 70069 h 446435"/>
              <a:gd name="connsiteX1" fmla="*/ 539714 w 2880022"/>
              <a:gd name="connsiteY1" fmla="*/ 17635 h 446435"/>
              <a:gd name="connsiteX2" fmla="*/ 1028793 w 2880022"/>
              <a:gd name="connsiteY2" fmla="*/ 384070 h 446435"/>
              <a:gd name="connsiteX3" fmla="*/ 1775916 w 2880022"/>
              <a:gd name="connsiteY3" fmla="*/ 444530 h 446435"/>
              <a:gd name="connsiteX4" fmla="*/ 2224414 w 2880022"/>
              <a:gd name="connsiteY4" fmla="*/ 432453 h 446435"/>
              <a:gd name="connsiteX5" fmla="*/ 2880022 w 2880022"/>
              <a:gd name="connsiteY5" fmla="*/ 389321 h 446435"/>
              <a:gd name="connsiteX0" fmla="*/ 0 w 2880022"/>
              <a:gd name="connsiteY0" fmla="*/ 70069 h 446435"/>
              <a:gd name="connsiteX1" fmla="*/ 539714 w 2880022"/>
              <a:gd name="connsiteY1" fmla="*/ 17635 h 446435"/>
              <a:gd name="connsiteX2" fmla="*/ 1028793 w 2880022"/>
              <a:gd name="connsiteY2" fmla="*/ 384070 h 446435"/>
              <a:gd name="connsiteX3" fmla="*/ 1775916 w 2880022"/>
              <a:gd name="connsiteY3" fmla="*/ 444530 h 446435"/>
              <a:gd name="connsiteX4" fmla="*/ 2224414 w 2880022"/>
              <a:gd name="connsiteY4" fmla="*/ 432453 h 446435"/>
              <a:gd name="connsiteX5" fmla="*/ 2880022 w 2880022"/>
              <a:gd name="connsiteY5" fmla="*/ 389321 h 446435"/>
              <a:gd name="connsiteX0" fmla="*/ 0 w 2880022"/>
              <a:gd name="connsiteY0" fmla="*/ 70069 h 446435"/>
              <a:gd name="connsiteX1" fmla="*/ 660484 w 2880022"/>
              <a:gd name="connsiteY1" fmla="*/ 17635 h 446435"/>
              <a:gd name="connsiteX2" fmla="*/ 1028793 w 2880022"/>
              <a:gd name="connsiteY2" fmla="*/ 384070 h 446435"/>
              <a:gd name="connsiteX3" fmla="*/ 1775916 w 2880022"/>
              <a:gd name="connsiteY3" fmla="*/ 444530 h 446435"/>
              <a:gd name="connsiteX4" fmla="*/ 2224414 w 2880022"/>
              <a:gd name="connsiteY4" fmla="*/ 432453 h 446435"/>
              <a:gd name="connsiteX5" fmla="*/ 2880022 w 2880022"/>
              <a:gd name="connsiteY5" fmla="*/ 389321 h 446435"/>
              <a:gd name="connsiteX0" fmla="*/ 0 w 2880022"/>
              <a:gd name="connsiteY0" fmla="*/ 73685 h 450051"/>
              <a:gd name="connsiteX1" fmla="*/ 660484 w 2880022"/>
              <a:gd name="connsiteY1" fmla="*/ 21251 h 450051"/>
              <a:gd name="connsiteX2" fmla="*/ 1028793 w 2880022"/>
              <a:gd name="connsiteY2" fmla="*/ 387686 h 450051"/>
              <a:gd name="connsiteX3" fmla="*/ 1775916 w 2880022"/>
              <a:gd name="connsiteY3" fmla="*/ 448146 h 450051"/>
              <a:gd name="connsiteX4" fmla="*/ 2224414 w 2880022"/>
              <a:gd name="connsiteY4" fmla="*/ 436069 h 450051"/>
              <a:gd name="connsiteX5" fmla="*/ 2880022 w 2880022"/>
              <a:gd name="connsiteY5" fmla="*/ 392937 h 450051"/>
              <a:gd name="connsiteX0" fmla="*/ 0 w 2880022"/>
              <a:gd name="connsiteY0" fmla="*/ 73685 h 450051"/>
              <a:gd name="connsiteX1" fmla="*/ 660484 w 2880022"/>
              <a:gd name="connsiteY1" fmla="*/ 21251 h 450051"/>
              <a:gd name="connsiteX2" fmla="*/ 1028793 w 2880022"/>
              <a:gd name="connsiteY2" fmla="*/ 387686 h 450051"/>
              <a:gd name="connsiteX3" fmla="*/ 1775916 w 2880022"/>
              <a:gd name="connsiteY3" fmla="*/ 448146 h 450051"/>
              <a:gd name="connsiteX4" fmla="*/ 2224414 w 2880022"/>
              <a:gd name="connsiteY4" fmla="*/ 436069 h 450051"/>
              <a:gd name="connsiteX5" fmla="*/ 2880022 w 2880022"/>
              <a:gd name="connsiteY5" fmla="*/ 392937 h 450051"/>
              <a:gd name="connsiteX0" fmla="*/ 0 w 2880022"/>
              <a:gd name="connsiteY0" fmla="*/ 73685 h 436069"/>
              <a:gd name="connsiteX1" fmla="*/ 660484 w 2880022"/>
              <a:gd name="connsiteY1" fmla="*/ 21251 h 436069"/>
              <a:gd name="connsiteX2" fmla="*/ 1028793 w 2880022"/>
              <a:gd name="connsiteY2" fmla="*/ 387686 h 436069"/>
              <a:gd name="connsiteX3" fmla="*/ 1715531 w 2880022"/>
              <a:gd name="connsiteY3" fmla="*/ 361882 h 436069"/>
              <a:gd name="connsiteX4" fmla="*/ 2224414 w 2880022"/>
              <a:gd name="connsiteY4" fmla="*/ 436069 h 436069"/>
              <a:gd name="connsiteX5" fmla="*/ 2880022 w 2880022"/>
              <a:gd name="connsiteY5" fmla="*/ 392937 h 436069"/>
              <a:gd name="connsiteX0" fmla="*/ 0 w 3043924"/>
              <a:gd name="connsiteY0" fmla="*/ 73685 h 617224"/>
              <a:gd name="connsiteX1" fmla="*/ 660484 w 3043924"/>
              <a:gd name="connsiteY1" fmla="*/ 21251 h 617224"/>
              <a:gd name="connsiteX2" fmla="*/ 1028793 w 3043924"/>
              <a:gd name="connsiteY2" fmla="*/ 387686 h 617224"/>
              <a:gd name="connsiteX3" fmla="*/ 1715531 w 3043924"/>
              <a:gd name="connsiteY3" fmla="*/ 361882 h 617224"/>
              <a:gd name="connsiteX4" fmla="*/ 2224414 w 3043924"/>
              <a:gd name="connsiteY4" fmla="*/ 436069 h 617224"/>
              <a:gd name="connsiteX5" fmla="*/ 3043924 w 3043924"/>
              <a:gd name="connsiteY5" fmla="*/ 617224 h 61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924" h="617224">
                <a:moveTo>
                  <a:pt x="0" y="73685"/>
                </a:moveTo>
                <a:cubicBezTo>
                  <a:pt x="278296" y="47180"/>
                  <a:pt x="497645" y="-39709"/>
                  <a:pt x="660484" y="21251"/>
                </a:cubicBezTo>
                <a:cubicBezTo>
                  <a:pt x="823323" y="82211"/>
                  <a:pt x="852952" y="330914"/>
                  <a:pt x="1028793" y="387686"/>
                </a:cubicBezTo>
                <a:cubicBezTo>
                  <a:pt x="1204634" y="444458"/>
                  <a:pt x="1516261" y="353818"/>
                  <a:pt x="1715531" y="361882"/>
                </a:cubicBezTo>
                <a:cubicBezTo>
                  <a:pt x="1914801" y="369946"/>
                  <a:pt x="2224414" y="436069"/>
                  <a:pt x="2224414" y="436069"/>
                </a:cubicBezTo>
                <a:lnTo>
                  <a:pt x="3043924" y="617224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4" name="Forme libre 103"/>
          <p:cNvSpPr/>
          <p:nvPr/>
        </p:nvSpPr>
        <p:spPr>
          <a:xfrm>
            <a:off x="6345141" y="842838"/>
            <a:ext cx="2600258" cy="2941983"/>
          </a:xfrm>
          <a:custGeom>
            <a:avLst/>
            <a:gdLst>
              <a:gd name="connsiteX0" fmla="*/ 0 w 2600258"/>
              <a:gd name="connsiteY0" fmla="*/ 2941983 h 2941983"/>
              <a:gd name="connsiteX1" fmla="*/ 620202 w 2600258"/>
              <a:gd name="connsiteY1" fmla="*/ 2353586 h 2941983"/>
              <a:gd name="connsiteX2" fmla="*/ 1089329 w 2600258"/>
              <a:gd name="connsiteY2" fmla="*/ 2186609 h 2941983"/>
              <a:gd name="connsiteX3" fmla="*/ 1423283 w 2600258"/>
              <a:gd name="connsiteY3" fmla="*/ 2393343 h 2941983"/>
              <a:gd name="connsiteX4" fmla="*/ 1645920 w 2600258"/>
              <a:gd name="connsiteY4" fmla="*/ 2631882 h 2941983"/>
              <a:gd name="connsiteX5" fmla="*/ 1900362 w 2600258"/>
              <a:gd name="connsiteY5" fmla="*/ 2663687 h 2941983"/>
              <a:gd name="connsiteX6" fmla="*/ 2377440 w 2600258"/>
              <a:gd name="connsiteY6" fmla="*/ 2536466 h 2941983"/>
              <a:gd name="connsiteX7" fmla="*/ 2600076 w 2600258"/>
              <a:gd name="connsiteY7" fmla="*/ 2115047 h 2941983"/>
              <a:gd name="connsiteX8" fmla="*/ 2345635 w 2600258"/>
              <a:gd name="connsiteY8" fmla="*/ 1478943 h 2941983"/>
              <a:gd name="connsiteX9" fmla="*/ 1789043 w 2600258"/>
              <a:gd name="connsiteY9" fmla="*/ 1033670 h 2941983"/>
              <a:gd name="connsiteX10" fmla="*/ 1129085 w 2600258"/>
              <a:gd name="connsiteY10" fmla="*/ 421419 h 2941983"/>
              <a:gd name="connsiteX11" fmla="*/ 818984 w 2600258"/>
              <a:gd name="connsiteY11" fmla="*/ 0 h 2941983"/>
              <a:gd name="connsiteX12" fmla="*/ 818984 w 2600258"/>
              <a:gd name="connsiteY12" fmla="*/ 0 h 294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0258" h="2941983">
                <a:moveTo>
                  <a:pt x="0" y="2941983"/>
                </a:moveTo>
                <a:cubicBezTo>
                  <a:pt x="219323" y="2710732"/>
                  <a:pt x="438647" y="2479482"/>
                  <a:pt x="620202" y="2353586"/>
                </a:cubicBezTo>
                <a:cubicBezTo>
                  <a:pt x="801757" y="2227690"/>
                  <a:pt x="955482" y="2179983"/>
                  <a:pt x="1089329" y="2186609"/>
                </a:cubicBezTo>
                <a:cubicBezTo>
                  <a:pt x="1223176" y="2193235"/>
                  <a:pt x="1330518" y="2319131"/>
                  <a:pt x="1423283" y="2393343"/>
                </a:cubicBezTo>
                <a:cubicBezTo>
                  <a:pt x="1516048" y="2467555"/>
                  <a:pt x="1566407" y="2586825"/>
                  <a:pt x="1645920" y="2631882"/>
                </a:cubicBezTo>
                <a:cubicBezTo>
                  <a:pt x="1725433" y="2676939"/>
                  <a:pt x="1778442" y="2679590"/>
                  <a:pt x="1900362" y="2663687"/>
                </a:cubicBezTo>
                <a:cubicBezTo>
                  <a:pt x="2022282" y="2647784"/>
                  <a:pt x="2260821" y="2627906"/>
                  <a:pt x="2377440" y="2536466"/>
                </a:cubicBezTo>
                <a:cubicBezTo>
                  <a:pt x="2494059" y="2445026"/>
                  <a:pt x="2605377" y="2291301"/>
                  <a:pt x="2600076" y="2115047"/>
                </a:cubicBezTo>
                <a:cubicBezTo>
                  <a:pt x="2594775" y="1938793"/>
                  <a:pt x="2480807" y="1659172"/>
                  <a:pt x="2345635" y="1478943"/>
                </a:cubicBezTo>
                <a:cubicBezTo>
                  <a:pt x="2210463" y="1298713"/>
                  <a:pt x="1991801" y="1209924"/>
                  <a:pt x="1789043" y="1033670"/>
                </a:cubicBezTo>
                <a:cubicBezTo>
                  <a:pt x="1586285" y="857416"/>
                  <a:pt x="1290761" y="593697"/>
                  <a:pt x="1129085" y="421419"/>
                </a:cubicBezTo>
                <a:cubicBezTo>
                  <a:pt x="967409" y="249141"/>
                  <a:pt x="818984" y="0"/>
                  <a:pt x="818984" y="0"/>
                </a:cubicBezTo>
                <a:lnTo>
                  <a:pt x="818984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Forme libre 104"/>
          <p:cNvSpPr/>
          <p:nvPr/>
        </p:nvSpPr>
        <p:spPr>
          <a:xfrm>
            <a:off x="6909683" y="3498574"/>
            <a:ext cx="1702136" cy="2838616"/>
          </a:xfrm>
          <a:custGeom>
            <a:avLst/>
            <a:gdLst>
              <a:gd name="connsiteX0" fmla="*/ 1558456 w 1702136"/>
              <a:gd name="connsiteY0" fmla="*/ 0 h 2838616"/>
              <a:gd name="connsiteX1" fmla="*/ 1701580 w 1702136"/>
              <a:gd name="connsiteY1" fmla="*/ 278296 h 2838616"/>
              <a:gd name="connsiteX2" fmla="*/ 1606164 w 1702136"/>
              <a:gd name="connsiteY2" fmla="*/ 858741 h 2838616"/>
              <a:gd name="connsiteX3" fmla="*/ 1558456 w 1702136"/>
              <a:gd name="connsiteY3" fmla="*/ 1296063 h 2838616"/>
              <a:gd name="connsiteX4" fmla="*/ 1160891 w 1702136"/>
              <a:gd name="connsiteY4" fmla="*/ 1582309 h 2838616"/>
              <a:gd name="connsiteX5" fmla="*/ 532738 w 1702136"/>
              <a:gd name="connsiteY5" fmla="*/ 1741336 h 2838616"/>
              <a:gd name="connsiteX6" fmla="*/ 230588 w 1702136"/>
              <a:gd name="connsiteY6" fmla="*/ 2083242 h 2838616"/>
              <a:gd name="connsiteX7" fmla="*/ 0 w 1702136"/>
              <a:gd name="connsiteY7" fmla="*/ 2838616 h 2838616"/>
              <a:gd name="connsiteX8" fmla="*/ 0 w 1702136"/>
              <a:gd name="connsiteY8" fmla="*/ 2838616 h 28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2136" h="2838616">
                <a:moveTo>
                  <a:pt x="1558456" y="0"/>
                </a:moveTo>
                <a:cubicBezTo>
                  <a:pt x="1626042" y="67586"/>
                  <a:pt x="1693629" y="135173"/>
                  <a:pt x="1701580" y="278296"/>
                </a:cubicBezTo>
                <a:cubicBezTo>
                  <a:pt x="1709531" y="421419"/>
                  <a:pt x="1630018" y="689113"/>
                  <a:pt x="1606164" y="858741"/>
                </a:cubicBezTo>
                <a:cubicBezTo>
                  <a:pt x="1582310" y="1028369"/>
                  <a:pt x="1632668" y="1175468"/>
                  <a:pt x="1558456" y="1296063"/>
                </a:cubicBezTo>
                <a:cubicBezTo>
                  <a:pt x="1484244" y="1416658"/>
                  <a:pt x="1331844" y="1508097"/>
                  <a:pt x="1160891" y="1582309"/>
                </a:cubicBezTo>
                <a:cubicBezTo>
                  <a:pt x="989938" y="1656521"/>
                  <a:pt x="687788" y="1657847"/>
                  <a:pt x="532738" y="1741336"/>
                </a:cubicBezTo>
                <a:cubicBezTo>
                  <a:pt x="377687" y="1824825"/>
                  <a:pt x="319378" y="1900362"/>
                  <a:pt x="230588" y="2083242"/>
                </a:cubicBezTo>
                <a:cubicBezTo>
                  <a:pt x="141798" y="2266122"/>
                  <a:pt x="0" y="2838616"/>
                  <a:pt x="0" y="2838616"/>
                </a:cubicBezTo>
                <a:lnTo>
                  <a:pt x="0" y="2838616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30/08/2016</a:t>
            </a:r>
          </a:p>
        </p:txBody>
      </p:sp>
      <p:sp>
        <p:nvSpPr>
          <p:cNvPr id="4" name="Forme libre : forme 3"/>
          <p:cNvSpPr/>
          <p:nvPr/>
        </p:nvSpPr>
        <p:spPr>
          <a:xfrm>
            <a:off x="9118121" y="655608"/>
            <a:ext cx="957532" cy="1212281"/>
          </a:xfrm>
          <a:custGeom>
            <a:avLst/>
            <a:gdLst>
              <a:gd name="connsiteX0" fmla="*/ 0 w 957532"/>
              <a:gd name="connsiteY0" fmla="*/ 1138686 h 1212281"/>
              <a:gd name="connsiteX1" fmla="*/ 483079 w 957532"/>
              <a:gd name="connsiteY1" fmla="*/ 1199071 h 1212281"/>
              <a:gd name="connsiteX2" fmla="*/ 819509 w 957532"/>
              <a:gd name="connsiteY2" fmla="*/ 914400 h 1212281"/>
              <a:gd name="connsiteX3" fmla="*/ 957532 w 957532"/>
              <a:gd name="connsiteY3" fmla="*/ 0 h 1212281"/>
              <a:gd name="connsiteX4" fmla="*/ 957532 w 957532"/>
              <a:gd name="connsiteY4" fmla="*/ 0 h 1212281"/>
              <a:gd name="connsiteX5" fmla="*/ 957532 w 957532"/>
              <a:gd name="connsiteY5" fmla="*/ 0 h 1212281"/>
              <a:gd name="connsiteX6" fmla="*/ 957532 w 957532"/>
              <a:gd name="connsiteY6" fmla="*/ 0 h 121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532" h="1212281">
                <a:moveTo>
                  <a:pt x="0" y="1138686"/>
                </a:moveTo>
                <a:cubicBezTo>
                  <a:pt x="173247" y="1187569"/>
                  <a:pt x="346494" y="1236452"/>
                  <a:pt x="483079" y="1199071"/>
                </a:cubicBezTo>
                <a:cubicBezTo>
                  <a:pt x="619664" y="1161690"/>
                  <a:pt x="740434" y="1114245"/>
                  <a:pt x="819509" y="914400"/>
                </a:cubicBezTo>
                <a:cubicBezTo>
                  <a:pt x="898585" y="714555"/>
                  <a:pt x="957532" y="0"/>
                  <a:pt x="957532" y="0"/>
                </a:cubicBezTo>
                <a:lnTo>
                  <a:pt x="957532" y="0"/>
                </a:lnTo>
                <a:lnTo>
                  <a:pt x="957532" y="0"/>
                </a:lnTo>
                <a:lnTo>
                  <a:pt x="957532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6942" r="9732" b="16537"/>
          <a:stretch/>
        </p:blipFill>
        <p:spPr>
          <a:xfrm>
            <a:off x="8072314" y="2323581"/>
            <a:ext cx="538427" cy="742658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t="3142" r="14113" b="18922"/>
          <a:stretch/>
        </p:blipFill>
        <p:spPr>
          <a:xfrm>
            <a:off x="9829562" y="381668"/>
            <a:ext cx="608894" cy="749978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5117" r="7577" b="20294"/>
          <a:stretch/>
        </p:blipFill>
        <p:spPr>
          <a:xfrm>
            <a:off x="6789624" y="49902"/>
            <a:ext cx="613740" cy="742199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5000" r="10945" b="17000"/>
          <a:stretch/>
        </p:blipFill>
        <p:spPr>
          <a:xfrm>
            <a:off x="6071211" y="4430889"/>
            <a:ext cx="602416" cy="753021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76" y="2016702"/>
            <a:ext cx="567611" cy="753021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t="7033" r="20076" b="25831"/>
          <a:stretch/>
        </p:blipFill>
        <p:spPr>
          <a:xfrm>
            <a:off x="5414891" y="715261"/>
            <a:ext cx="579816" cy="749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05332" y="5373390"/>
            <a:ext cx="523543" cy="7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>
            <a:off x="8546672" y="5138786"/>
            <a:ext cx="797454" cy="253556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Sud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063697" y="5186640"/>
            <a:ext cx="934517" cy="253556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+mj-lt"/>
              </a:rPr>
              <a:t>Sud-Ouest</a:t>
            </a:r>
            <a:endParaRPr lang="fr-FR" sz="14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061862" y="3073317"/>
            <a:ext cx="1158802" cy="265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Ouest-Centre</a:t>
            </a:r>
          </a:p>
        </p:txBody>
      </p:sp>
      <p:sp>
        <p:nvSpPr>
          <p:cNvPr id="99" name="Rectangle 98"/>
          <p:cNvSpPr/>
          <p:nvPr/>
        </p:nvSpPr>
        <p:spPr>
          <a:xfrm>
            <a:off x="4480374" y="1203341"/>
            <a:ext cx="934517" cy="265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Bretagne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261310" y="689909"/>
            <a:ext cx="722692" cy="414911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Ile de France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729233" y="2283659"/>
            <a:ext cx="797454" cy="265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Est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959702" y="4744602"/>
            <a:ext cx="971898" cy="265082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Centre-Est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9037883" y="850974"/>
            <a:ext cx="797454" cy="265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Nord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2093" y="4378120"/>
            <a:ext cx="596367" cy="7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6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7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9" grpId="0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 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3473" y="-8238"/>
            <a:ext cx="73152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00745" cy="6285057"/>
          </a:xfrm>
        </p:spPr>
        <p:txBody>
          <a:bodyPr/>
          <a:lstStyle/>
          <a:p>
            <a:r>
              <a:rPr lang="fr-FR" dirty="0"/>
              <a:t>R2017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8703558" y="2016702"/>
            <a:ext cx="536131" cy="230832"/>
            <a:chOff x="8703558" y="2016702"/>
            <a:chExt cx="536131" cy="230832"/>
          </a:xfrm>
        </p:grpSpPr>
        <p:sp>
          <p:nvSpPr>
            <p:cNvPr id="11" name="Ellipse 10"/>
            <p:cNvSpPr/>
            <p:nvPr/>
          </p:nvSpPr>
          <p:spPr>
            <a:xfrm>
              <a:off x="8721053" y="2105801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8703558" y="2016702"/>
              <a:ext cx="5361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Nemours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8715670" y="1819331"/>
            <a:ext cx="536131" cy="230832"/>
            <a:chOff x="8715670" y="1819331"/>
            <a:chExt cx="536131" cy="230832"/>
          </a:xfrm>
        </p:grpSpPr>
        <p:sp>
          <p:nvSpPr>
            <p:cNvPr id="13" name="Ellipse 12"/>
            <p:cNvSpPr/>
            <p:nvPr/>
          </p:nvSpPr>
          <p:spPr>
            <a:xfrm>
              <a:off x="8735511" y="1913435"/>
              <a:ext cx="47656" cy="50634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715670" y="1819331"/>
              <a:ext cx="53613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2F5597"/>
                  </a:solidFill>
                  <a:latin typeface="Gill Sans MT Condensed" panose="020B0506020104020203" pitchFamily="34" charset="0"/>
                </a:rPr>
                <a:t>Voisenon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9056384" y="2681500"/>
            <a:ext cx="444294" cy="230832"/>
            <a:chOff x="9056384" y="2681500"/>
            <a:chExt cx="444294" cy="230832"/>
          </a:xfrm>
        </p:grpSpPr>
        <p:sp>
          <p:nvSpPr>
            <p:cNvPr id="15" name="ZoneTexte 14"/>
            <p:cNvSpPr txBox="1"/>
            <p:nvPr/>
          </p:nvSpPr>
          <p:spPr>
            <a:xfrm>
              <a:off x="9056384" y="2681500"/>
              <a:ext cx="4442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ill Sans MT Condensed" panose="020B0506020104020203" pitchFamily="34" charset="0"/>
                </a:rPr>
                <a:t>Avallon</a:t>
              </a:r>
            </a:p>
          </p:txBody>
        </p:sp>
        <p:sp>
          <p:nvSpPr>
            <p:cNvPr id="16" name="Ellipse 15"/>
            <p:cNvSpPr/>
            <p:nvPr/>
          </p:nvSpPr>
          <p:spPr>
            <a:xfrm>
              <a:off x="9400214" y="2778884"/>
              <a:ext cx="47656" cy="506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llipse 16"/>
          <p:cNvSpPr/>
          <p:nvPr/>
        </p:nvSpPr>
        <p:spPr>
          <a:xfrm>
            <a:off x="9192033" y="5691950"/>
            <a:ext cx="47656" cy="50634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 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9150072" y="5778690"/>
            <a:ext cx="547939" cy="230832"/>
            <a:chOff x="9150072" y="5778690"/>
            <a:chExt cx="547939" cy="230832"/>
          </a:xfrm>
        </p:grpSpPr>
        <p:sp>
          <p:nvSpPr>
            <p:cNvPr id="18" name="Ellipse 17"/>
            <p:cNvSpPr/>
            <p:nvPr/>
          </p:nvSpPr>
          <p:spPr>
            <a:xfrm>
              <a:off x="9167933" y="5814512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9150072" y="5778690"/>
              <a:ext cx="5479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Frontignan</a:t>
              </a:r>
            </a:p>
          </p:txBody>
        </p:sp>
      </p:grpSp>
      <p:sp>
        <p:nvSpPr>
          <p:cNvPr id="22" name="Ellipse 21"/>
          <p:cNvSpPr/>
          <p:nvPr/>
        </p:nvSpPr>
        <p:spPr>
          <a:xfrm>
            <a:off x="6434123" y="2740774"/>
            <a:ext cx="47656" cy="50634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948282" y="2637674"/>
            <a:ext cx="230832" cy="499849"/>
            <a:chOff x="5948282" y="2637674"/>
            <a:chExt cx="230832" cy="499849"/>
          </a:xfrm>
        </p:grpSpPr>
        <p:sp>
          <p:nvSpPr>
            <p:cNvPr id="23" name="Ellipse 22"/>
            <p:cNvSpPr/>
            <p:nvPr/>
          </p:nvSpPr>
          <p:spPr>
            <a:xfrm>
              <a:off x="6106984" y="2675992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 rot="18319853">
              <a:off x="5813773" y="2772183"/>
              <a:ext cx="49984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Pornichet</a:t>
              </a:r>
            </a:p>
          </p:txBody>
        </p:sp>
      </p:grpSp>
      <p:sp>
        <p:nvSpPr>
          <p:cNvPr id="25" name="Ellipse 24"/>
          <p:cNvSpPr/>
          <p:nvPr/>
        </p:nvSpPr>
        <p:spPr>
          <a:xfrm>
            <a:off x="7130707" y="2650675"/>
            <a:ext cx="47656" cy="50634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945166" y="2896287"/>
            <a:ext cx="786950" cy="230832"/>
            <a:chOff x="6945166" y="2896287"/>
            <a:chExt cx="786950" cy="230832"/>
          </a:xfrm>
        </p:grpSpPr>
        <p:sp>
          <p:nvSpPr>
            <p:cNvPr id="29" name="Ellipse 28"/>
            <p:cNvSpPr/>
            <p:nvPr/>
          </p:nvSpPr>
          <p:spPr>
            <a:xfrm>
              <a:off x="6966385" y="2952236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945166" y="2896287"/>
              <a:ext cx="7869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La Salle-de-Vihiers 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484257" y="3276821"/>
            <a:ext cx="470735" cy="230832"/>
            <a:chOff x="7484257" y="3276821"/>
            <a:chExt cx="470735" cy="230832"/>
          </a:xfrm>
        </p:grpSpPr>
        <p:sp>
          <p:nvSpPr>
            <p:cNvPr id="37" name="Ellipse 36"/>
            <p:cNvSpPr/>
            <p:nvPr/>
          </p:nvSpPr>
          <p:spPr>
            <a:xfrm>
              <a:off x="7507240" y="3346070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7484257" y="3276821"/>
              <a:ext cx="4707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Poitiers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7528175" y="3028201"/>
            <a:ext cx="786950" cy="230832"/>
            <a:chOff x="7528175" y="3028201"/>
            <a:chExt cx="786950" cy="230832"/>
          </a:xfrm>
        </p:grpSpPr>
        <p:sp>
          <p:nvSpPr>
            <p:cNvPr id="38" name="Ellipse 37"/>
            <p:cNvSpPr/>
            <p:nvPr/>
          </p:nvSpPr>
          <p:spPr>
            <a:xfrm>
              <a:off x="7545219" y="3158239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7528175" y="3028201"/>
              <a:ext cx="7869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Jaunay</a:t>
              </a:r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-Clan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7372309" y="3621780"/>
            <a:ext cx="393475" cy="230832"/>
            <a:chOff x="7372309" y="3621780"/>
            <a:chExt cx="393475" cy="230832"/>
          </a:xfrm>
        </p:grpSpPr>
        <p:sp>
          <p:nvSpPr>
            <p:cNvPr id="43" name="Ellipse 42"/>
            <p:cNvSpPr/>
            <p:nvPr/>
          </p:nvSpPr>
          <p:spPr>
            <a:xfrm>
              <a:off x="7400101" y="3719398"/>
              <a:ext cx="47656" cy="50634"/>
            </a:xfrm>
            <a:prstGeom prst="ellipse">
              <a:avLst/>
            </a:prstGeom>
            <a:solidFill>
              <a:schemeClr val="accent6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7372309" y="3621780"/>
              <a:ext cx="39347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6">
                      <a:lumMod val="50000"/>
                    </a:schemeClr>
                  </a:solidFill>
                  <a:latin typeface="Gill Sans MT Condensed" panose="020B0506020104020203" pitchFamily="34" charset="0"/>
                </a:rPr>
                <a:t>Ruffec</a:t>
              </a:r>
            </a:p>
          </p:txBody>
        </p:sp>
      </p:grpSp>
      <p:sp>
        <p:nvSpPr>
          <p:cNvPr id="45" name="Ellipse 44"/>
          <p:cNvSpPr/>
          <p:nvPr/>
        </p:nvSpPr>
        <p:spPr>
          <a:xfrm>
            <a:off x="9419140" y="5348181"/>
            <a:ext cx="47656" cy="50634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6747567" y="4877143"/>
            <a:ext cx="591074" cy="230832"/>
            <a:chOff x="6747567" y="4877143"/>
            <a:chExt cx="591074" cy="230832"/>
          </a:xfrm>
        </p:grpSpPr>
        <p:sp>
          <p:nvSpPr>
            <p:cNvPr id="61" name="ZoneTexte 60"/>
            <p:cNvSpPr txBox="1"/>
            <p:nvPr/>
          </p:nvSpPr>
          <p:spPr>
            <a:xfrm>
              <a:off x="6747567" y="4877143"/>
              <a:ext cx="5910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rgbClr val="2F5597"/>
                  </a:solidFill>
                  <a:latin typeface="Gill Sans MT Condensed" panose="020B0506020104020203" pitchFamily="34" charset="0"/>
                </a:rPr>
                <a:t>Casteljaloux</a:t>
              </a:r>
            </a:p>
          </p:txBody>
        </p:sp>
        <p:sp>
          <p:nvSpPr>
            <p:cNvPr id="60" name="Ellipse 59"/>
            <p:cNvSpPr/>
            <p:nvPr/>
          </p:nvSpPr>
          <p:spPr>
            <a:xfrm>
              <a:off x="7241158" y="4980024"/>
              <a:ext cx="47656" cy="50634"/>
            </a:xfrm>
            <a:prstGeom prst="ellipse">
              <a:avLst/>
            </a:prstGeom>
            <a:solidFill>
              <a:srgbClr val="2F559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484257" y="4736410"/>
            <a:ext cx="591074" cy="230832"/>
            <a:chOff x="7484257" y="4736410"/>
            <a:chExt cx="591074" cy="230832"/>
          </a:xfrm>
        </p:grpSpPr>
        <p:sp>
          <p:nvSpPr>
            <p:cNvPr id="64" name="ZoneTexte 63"/>
            <p:cNvSpPr txBox="1"/>
            <p:nvPr/>
          </p:nvSpPr>
          <p:spPr>
            <a:xfrm>
              <a:off x="7484257" y="4736410"/>
              <a:ext cx="5910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err="1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Monbahus</a:t>
              </a:r>
              <a:endParaRPr lang="fr-FR" sz="900" dirty="0">
                <a:solidFill>
                  <a:schemeClr val="accent5">
                    <a:lumMod val="75000"/>
                  </a:schemeClr>
                </a:solidFill>
                <a:latin typeface="Gill Sans MT Condensed" panose="020B0506020104020203" pitchFamily="34" charset="0"/>
              </a:endParaRPr>
            </a:p>
          </p:txBody>
        </p:sp>
        <p:sp>
          <p:nvSpPr>
            <p:cNvPr id="63" name="Ellipse 62"/>
            <p:cNvSpPr/>
            <p:nvPr/>
          </p:nvSpPr>
          <p:spPr>
            <a:xfrm>
              <a:off x="7499702" y="4826509"/>
              <a:ext cx="47656" cy="50634"/>
            </a:xfrm>
            <a:prstGeom prst="ellipse">
              <a:avLst/>
            </a:prstGeom>
            <a:solidFill>
              <a:srgbClr val="2F559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198889" y="4703458"/>
            <a:ext cx="591074" cy="230832"/>
            <a:chOff x="8198889" y="4703458"/>
            <a:chExt cx="591074" cy="230832"/>
          </a:xfrm>
        </p:grpSpPr>
        <p:sp>
          <p:nvSpPr>
            <p:cNvPr id="78" name="ZoneTexte 77"/>
            <p:cNvSpPr txBox="1"/>
            <p:nvPr/>
          </p:nvSpPr>
          <p:spPr>
            <a:xfrm>
              <a:off x="8198889" y="4703458"/>
              <a:ext cx="5910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Cahors</a:t>
              </a:r>
            </a:p>
          </p:txBody>
        </p:sp>
        <p:sp>
          <p:nvSpPr>
            <p:cNvPr id="77" name="Ellipse 76"/>
            <p:cNvSpPr/>
            <p:nvPr/>
          </p:nvSpPr>
          <p:spPr>
            <a:xfrm>
              <a:off x="8214334" y="4793557"/>
              <a:ext cx="47656" cy="50634"/>
            </a:xfrm>
            <a:prstGeom prst="ellipse">
              <a:avLst/>
            </a:prstGeom>
            <a:solidFill>
              <a:srgbClr val="2F559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7924980" y="4868215"/>
            <a:ext cx="591074" cy="230832"/>
            <a:chOff x="7924980" y="4868215"/>
            <a:chExt cx="591074" cy="230832"/>
          </a:xfrm>
        </p:grpSpPr>
        <p:sp>
          <p:nvSpPr>
            <p:cNvPr id="81" name="ZoneTexte 80"/>
            <p:cNvSpPr txBox="1"/>
            <p:nvPr/>
          </p:nvSpPr>
          <p:spPr>
            <a:xfrm>
              <a:off x="7924980" y="4868215"/>
              <a:ext cx="59107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L’</a:t>
              </a:r>
              <a:r>
                <a:rPr lang="fr-FR" sz="900" dirty="0" err="1">
                  <a:solidFill>
                    <a:schemeClr val="accent5">
                      <a:lumMod val="75000"/>
                    </a:schemeClr>
                  </a:solidFill>
                  <a:latin typeface="Gill Sans MT Condensed" panose="020B0506020104020203" pitchFamily="34" charset="0"/>
                </a:rPr>
                <a:t>Albenque</a:t>
              </a:r>
              <a:endParaRPr lang="fr-FR" sz="900" dirty="0">
                <a:solidFill>
                  <a:schemeClr val="accent5">
                    <a:lumMod val="75000"/>
                  </a:schemeClr>
                </a:solidFill>
                <a:latin typeface="Gill Sans MT Condensed" panose="020B0506020104020203" pitchFamily="34" charset="0"/>
              </a:endParaRPr>
            </a:p>
          </p:txBody>
        </p:sp>
        <p:sp>
          <p:nvSpPr>
            <p:cNvPr id="80" name="Ellipse 79"/>
            <p:cNvSpPr/>
            <p:nvPr/>
          </p:nvSpPr>
          <p:spPr>
            <a:xfrm>
              <a:off x="7940425" y="4958314"/>
              <a:ext cx="47656" cy="50634"/>
            </a:xfrm>
            <a:prstGeom prst="ellipse">
              <a:avLst/>
            </a:prstGeom>
            <a:solidFill>
              <a:srgbClr val="2F5597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8" name="Forme libre 87"/>
          <p:cNvSpPr/>
          <p:nvPr/>
        </p:nvSpPr>
        <p:spPr>
          <a:xfrm>
            <a:off x="5038648" y="910322"/>
            <a:ext cx="1890307" cy="1716150"/>
          </a:xfrm>
          <a:custGeom>
            <a:avLst/>
            <a:gdLst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60704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38265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08782"/>
              <a:gd name="connsiteY0" fmla="*/ 0 h 1154783"/>
              <a:gd name="connsiteX1" fmla="*/ 1650907 w 1708782"/>
              <a:gd name="connsiteY1" fmla="*/ 329184 h 1154783"/>
              <a:gd name="connsiteX2" fmla="*/ 1705771 w 1708782"/>
              <a:gd name="connsiteY2" fmla="*/ 685800 h 1154783"/>
              <a:gd name="connsiteX3" fmla="*/ 1605187 w 1708782"/>
              <a:gd name="connsiteY3" fmla="*/ 905256 h 1154783"/>
              <a:gd name="connsiteX4" fmla="*/ 1239427 w 1708782"/>
              <a:gd name="connsiteY4" fmla="*/ 1038265 h 1154783"/>
              <a:gd name="connsiteX5" fmla="*/ 901099 w 1708782"/>
              <a:gd name="connsiteY5" fmla="*/ 1124712 h 1154783"/>
              <a:gd name="connsiteX6" fmla="*/ 68995 w 1708782"/>
              <a:gd name="connsiteY6" fmla="*/ 1152144 h 1154783"/>
              <a:gd name="connsiteX7" fmla="*/ 105571 w 1708782"/>
              <a:gd name="connsiteY7" fmla="*/ 1152144 h 1154783"/>
              <a:gd name="connsiteX0" fmla="*/ 1349155 w 1713553"/>
              <a:gd name="connsiteY0" fmla="*/ 0 h 1154783"/>
              <a:gd name="connsiteX1" fmla="*/ 1650907 w 1713553"/>
              <a:gd name="connsiteY1" fmla="*/ 329184 h 1154783"/>
              <a:gd name="connsiteX2" fmla="*/ 1705771 w 1713553"/>
              <a:gd name="connsiteY2" fmla="*/ 685800 h 1154783"/>
              <a:gd name="connsiteX3" fmla="*/ 1537869 w 1713553"/>
              <a:gd name="connsiteY3" fmla="*/ 753791 h 1154783"/>
              <a:gd name="connsiteX4" fmla="*/ 1239427 w 1713553"/>
              <a:gd name="connsiteY4" fmla="*/ 1038265 h 1154783"/>
              <a:gd name="connsiteX5" fmla="*/ 901099 w 1713553"/>
              <a:gd name="connsiteY5" fmla="*/ 1124712 h 1154783"/>
              <a:gd name="connsiteX6" fmla="*/ 68995 w 1713553"/>
              <a:gd name="connsiteY6" fmla="*/ 1152144 h 1154783"/>
              <a:gd name="connsiteX7" fmla="*/ 105571 w 1713553"/>
              <a:gd name="connsiteY7" fmla="*/ 1152144 h 1154783"/>
              <a:gd name="connsiteX0" fmla="*/ 1349155 w 1664446"/>
              <a:gd name="connsiteY0" fmla="*/ 0 h 1154783"/>
              <a:gd name="connsiteX1" fmla="*/ 1650907 w 1664446"/>
              <a:gd name="connsiteY1" fmla="*/ 329184 h 1154783"/>
              <a:gd name="connsiteX2" fmla="*/ 1604795 w 1664446"/>
              <a:gd name="connsiteY2" fmla="*/ 607262 h 1154783"/>
              <a:gd name="connsiteX3" fmla="*/ 1537869 w 1664446"/>
              <a:gd name="connsiteY3" fmla="*/ 753791 h 1154783"/>
              <a:gd name="connsiteX4" fmla="*/ 1239427 w 1664446"/>
              <a:gd name="connsiteY4" fmla="*/ 1038265 h 1154783"/>
              <a:gd name="connsiteX5" fmla="*/ 901099 w 1664446"/>
              <a:gd name="connsiteY5" fmla="*/ 1124712 h 1154783"/>
              <a:gd name="connsiteX6" fmla="*/ 68995 w 1664446"/>
              <a:gd name="connsiteY6" fmla="*/ 1152144 h 1154783"/>
              <a:gd name="connsiteX7" fmla="*/ 105571 w 1664446"/>
              <a:gd name="connsiteY7" fmla="*/ 1152144 h 1154783"/>
              <a:gd name="connsiteX0" fmla="*/ 1349155 w 1604795"/>
              <a:gd name="connsiteY0" fmla="*/ 0 h 1154783"/>
              <a:gd name="connsiteX1" fmla="*/ 1538711 w 1604795"/>
              <a:gd name="connsiteY1" fmla="*/ 346014 h 1154783"/>
              <a:gd name="connsiteX2" fmla="*/ 1604795 w 1604795"/>
              <a:gd name="connsiteY2" fmla="*/ 607262 h 1154783"/>
              <a:gd name="connsiteX3" fmla="*/ 1537869 w 1604795"/>
              <a:gd name="connsiteY3" fmla="*/ 753791 h 1154783"/>
              <a:gd name="connsiteX4" fmla="*/ 1239427 w 1604795"/>
              <a:gd name="connsiteY4" fmla="*/ 1038265 h 1154783"/>
              <a:gd name="connsiteX5" fmla="*/ 901099 w 1604795"/>
              <a:gd name="connsiteY5" fmla="*/ 1124712 h 1154783"/>
              <a:gd name="connsiteX6" fmla="*/ 68995 w 1604795"/>
              <a:gd name="connsiteY6" fmla="*/ 1152144 h 1154783"/>
              <a:gd name="connsiteX7" fmla="*/ 105571 w 1604795"/>
              <a:gd name="connsiteY7" fmla="*/ 1152144 h 1154783"/>
              <a:gd name="connsiteX0" fmla="*/ 1298667 w 1604795"/>
              <a:gd name="connsiteY0" fmla="*/ 0 h 1126734"/>
              <a:gd name="connsiteX1" fmla="*/ 1538711 w 1604795"/>
              <a:gd name="connsiteY1" fmla="*/ 317965 h 1126734"/>
              <a:gd name="connsiteX2" fmla="*/ 1604795 w 1604795"/>
              <a:gd name="connsiteY2" fmla="*/ 579213 h 1126734"/>
              <a:gd name="connsiteX3" fmla="*/ 1537869 w 1604795"/>
              <a:gd name="connsiteY3" fmla="*/ 725742 h 1126734"/>
              <a:gd name="connsiteX4" fmla="*/ 1239427 w 1604795"/>
              <a:gd name="connsiteY4" fmla="*/ 1010216 h 1126734"/>
              <a:gd name="connsiteX5" fmla="*/ 901099 w 1604795"/>
              <a:gd name="connsiteY5" fmla="*/ 1096663 h 1126734"/>
              <a:gd name="connsiteX6" fmla="*/ 68995 w 1604795"/>
              <a:gd name="connsiteY6" fmla="*/ 1124095 h 1126734"/>
              <a:gd name="connsiteX7" fmla="*/ 105571 w 1604795"/>
              <a:gd name="connsiteY7" fmla="*/ 1124095 h 1126734"/>
              <a:gd name="connsiteX0" fmla="*/ 1298667 w 1605101"/>
              <a:gd name="connsiteY0" fmla="*/ 0 h 1126734"/>
              <a:gd name="connsiteX1" fmla="*/ 1538711 w 1605101"/>
              <a:gd name="connsiteY1" fmla="*/ 317965 h 1126734"/>
              <a:gd name="connsiteX2" fmla="*/ 1604795 w 1605101"/>
              <a:gd name="connsiteY2" fmla="*/ 579213 h 1126734"/>
              <a:gd name="connsiteX3" fmla="*/ 1521039 w 1605101"/>
              <a:gd name="connsiteY3" fmla="*/ 708913 h 1126734"/>
              <a:gd name="connsiteX4" fmla="*/ 1239427 w 1605101"/>
              <a:gd name="connsiteY4" fmla="*/ 1010216 h 1126734"/>
              <a:gd name="connsiteX5" fmla="*/ 901099 w 1605101"/>
              <a:gd name="connsiteY5" fmla="*/ 1096663 h 1126734"/>
              <a:gd name="connsiteX6" fmla="*/ 68995 w 1605101"/>
              <a:gd name="connsiteY6" fmla="*/ 1124095 h 1126734"/>
              <a:gd name="connsiteX7" fmla="*/ 105571 w 1605101"/>
              <a:gd name="connsiteY7" fmla="*/ 1124095 h 1126734"/>
              <a:gd name="connsiteX0" fmla="*/ 1298667 w 1605101"/>
              <a:gd name="connsiteY0" fmla="*/ 0 h 1126734"/>
              <a:gd name="connsiteX1" fmla="*/ 1538711 w 1605101"/>
              <a:gd name="connsiteY1" fmla="*/ 317965 h 1126734"/>
              <a:gd name="connsiteX2" fmla="*/ 1604795 w 1605101"/>
              <a:gd name="connsiteY2" fmla="*/ 579213 h 1126734"/>
              <a:gd name="connsiteX3" fmla="*/ 1521039 w 1605101"/>
              <a:gd name="connsiteY3" fmla="*/ 708913 h 1126734"/>
              <a:gd name="connsiteX4" fmla="*/ 1239427 w 1605101"/>
              <a:gd name="connsiteY4" fmla="*/ 1010216 h 1126734"/>
              <a:gd name="connsiteX5" fmla="*/ 901099 w 1605101"/>
              <a:gd name="connsiteY5" fmla="*/ 1096663 h 1126734"/>
              <a:gd name="connsiteX6" fmla="*/ 68995 w 1605101"/>
              <a:gd name="connsiteY6" fmla="*/ 1124095 h 1126734"/>
              <a:gd name="connsiteX7" fmla="*/ 105571 w 1605101"/>
              <a:gd name="connsiteY7" fmla="*/ 1124095 h 1126734"/>
              <a:gd name="connsiteX0" fmla="*/ 1298667 w 1617130"/>
              <a:gd name="connsiteY0" fmla="*/ 0 h 1126734"/>
              <a:gd name="connsiteX1" fmla="*/ 1538711 w 1617130"/>
              <a:gd name="connsiteY1" fmla="*/ 317965 h 1126734"/>
              <a:gd name="connsiteX2" fmla="*/ 1604795 w 1617130"/>
              <a:gd name="connsiteY2" fmla="*/ 579213 h 1126734"/>
              <a:gd name="connsiteX3" fmla="*/ 1521039 w 1617130"/>
              <a:gd name="connsiteY3" fmla="*/ 708913 h 1126734"/>
              <a:gd name="connsiteX4" fmla="*/ 1239427 w 1617130"/>
              <a:gd name="connsiteY4" fmla="*/ 1010216 h 1126734"/>
              <a:gd name="connsiteX5" fmla="*/ 901099 w 1617130"/>
              <a:gd name="connsiteY5" fmla="*/ 1096663 h 1126734"/>
              <a:gd name="connsiteX6" fmla="*/ 68995 w 1617130"/>
              <a:gd name="connsiteY6" fmla="*/ 1124095 h 1126734"/>
              <a:gd name="connsiteX7" fmla="*/ 105571 w 1617130"/>
              <a:gd name="connsiteY7" fmla="*/ 1124095 h 1126734"/>
              <a:gd name="connsiteX0" fmla="*/ 1298667 w 1617130"/>
              <a:gd name="connsiteY0" fmla="*/ 0 h 1126734"/>
              <a:gd name="connsiteX1" fmla="*/ 1538711 w 1617130"/>
              <a:gd name="connsiteY1" fmla="*/ 317965 h 1126734"/>
              <a:gd name="connsiteX2" fmla="*/ 1604795 w 1617130"/>
              <a:gd name="connsiteY2" fmla="*/ 579213 h 1126734"/>
              <a:gd name="connsiteX3" fmla="*/ 1521039 w 1617130"/>
              <a:gd name="connsiteY3" fmla="*/ 708913 h 1126734"/>
              <a:gd name="connsiteX4" fmla="*/ 1239427 w 1617130"/>
              <a:gd name="connsiteY4" fmla="*/ 1010216 h 1126734"/>
              <a:gd name="connsiteX5" fmla="*/ 901099 w 1617130"/>
              <a:gd name="connsiteY5" fmla="*/ 1096663 h 1126734"/>
              <a:gd name="connsiteX6" fmla="*/ 68995 w 1617130"/>
              <a:gd name="connsiteY6" fmla="*/ 1124095 h 1126734"/>
              <a:gd name="connsiteX7" fmla="*/ 105571 w 1617130"/>
              <a:gd name="connsiteY7" fmla="*/ 1124095 h 1126734"/>
              <a:gd name="connsiteX0" fmla="*/ 1307282 w 1625745"/>
              <a:gd name="connsiteY0" fmla="*/ 0 h 1126734"/>
              <a:gd name="connsiteX1" fmla="*/ 1547326 w 1625745"/>
              <a:gd name="connsiteY1" fmla="*/ 317965 h 1126734"/>
              <a:gd name="connsiteX2" fmla="*/ 1613410 w 1625745"/>
              <a:gd name="connsiteY2" fmla="*/ 579213 h 1126734"/>
              <a:gd name="connsiteX3" fmla="*/ 1529654 w 1625745"/>
              <a:gd name="connsiteY3" fmla="*/ 708913 h 1126734"/>
              <a:gd name="connsiteX4" fmla="*/ 1248042 w 1625745"/>
              <a:gd name="connsiteY4" fmla="*/ 1010216 h 1126734"/>
              <a:gd name="connsiteX5" fmla="*/ 909714 w 1625745"/>
              <a:gd name="connsiteY5" fmla="*/ 1096663 h 1126734"/>
              <a:gd name="connsiteX6" fmla="*/ 77610 w 1625745"/>
              <a:gd name="connsiteY6" fmla="*/ 1124095 h 1126734"/>
              <a:gd name="connsiteX7" fmla="*/ 89556 w 1625745"/>
              <a:gd name="connsiteY7" fmla="*/ 1124095 h 1126734"/>
              <a:gd name="connsiteX0" fmla="*/ 1354672 w 1673135"/>
              <a:gd name="connsiteY0" fmla="*/ 0 h 1125884"/>
              <a:gd name="connsiteX1" fmla="*/ 1594716 w 1673135"/>
              <a:gd name="connsiteY1" fmla="*/ 317965 h 1125884"/>
              <a:gd name="connsiteX2" fmla="*/ 1660800 w 1673135"/>
              <a:gd name="connsiteY2" fmla="*/ 579213 h 1125884"/>
              <a:gd name="connsiteX3" fmla="*/ 1577044 w 1673135"/>
              <a:gd name="connsiteY3" fmla="*/ 708913 h 1125884"/>
              <a:gd name="connsiteX4" fmla="*/ 1295432 w 1673135"/>
              <a:gd name="connsiteY4" fmla="*/ 1010216 h 1125884"/>
              <a:gd name="connsiteX5" fmla="*/ 957104 w 1673135"/>
              <a:gd name="connsiteY5" fmla="*/ 1096663 h 1125884"/>
              <a:gd name="connsiteX6" fmla="*/ 125000 w 1673135"/>
              <a:gd name="connsiteY6" fmla="*/ 1124095 h 1125884"/>
              <a:gd name="connsiteX7" fmla="*/ 47661 w 1673135"/>
              <a:gd name="connsiteY7" fmla="*/ 1121016 h 1125884"/>
              <a:gd name="connsiteX0" fmla="*/ 1488116 w 1806579"/>
              <a:gd name="connsiteY0" fmla="*/ 0 h 1124975"/>
              <a:gd name="connsiteX1" fmla="*/ 1728160 w 1806579"/>
              <a:gd name="connsiteY1" fmla="*/ 317965 h 1124975"/>
              <a:gd name="connsiteX2" fmla="*/ 1794244 w 1806579"/>
              <a:gd name="connsiteY2" fmla="*/ 579213 h 1124975"/>
              <a:gd name="connsiteX3" fmla="*/ 1710488 w 1806579"/>
              <a:gd name="connsiteY3" fmla="*/ 708913 h 1124975"/>
              <a:gd name="connsiteX4" fmla="*/ 1428876 w 1806579"/>
              <a:gd name="connsiteY4" fmla="*/ 1010216 h 1124975"/>
              <a:gd name="connsiteX5" fmla="*/ 1090548 w 1806579"/>
              <a:gd name="connsiteY5" fmla="*/ 1096663 h 1124975"/>
              <a:gd name="connsiteX6" fmla="*/ 258444 w 1806579"/>
              <a:gd name="connsiteY6" fmla="*/ 1124095 h 1124975"/>
              <a:gd name="connsiteX7" fmla="*/ 21008 w 1806579"/>
              <a:gd name="connsiteY7" fmla="*/ 1111780 h 1124975"/>
              <a:gd name="connsiteX0" fmla="*/ 1467108 w 1785571"/>
              <a:gd name="connsiteY0" fmla="*/ 0 h 1133331"/>
              <a:gd name="connsiteX1" fmla="*/ 1707152 w 1785571"/>
              <a:gd name="connsiteY1" fmla="*/ 317965 h 1133331"/>
              <a:gd name="connsiteX2" fmla="*/ 1773236 w 1785571"/>
              <a:gd name="connsiteY2" fmla="*/ 579213 h 1133331"/>
              <a:gd name="connsiteX3" fmla="*/ 1689480 w 1785571"/>
              <a:gd name="connsiteY3" fmla="*/ 708913 h 1133331"/>
              <a:gd name="connsiteX4" fmla="*/ 1407868 w 1785571"/>
              <a:gd name="connsiteY4" fmla="*/ 1010216 h 1133331"/>
              <a:gd name="connsiteX5" fmla="*/ 1069540 w 1785571"/>
              <a:gd name="connsiteY5" fmla="*/ 1096663 h 1133331"/>
              <a:gd name="connsiteX6" fmla="*/ 649994 w 1785571"/>
              <a:gd name="connsiteY6" fmla="*/ 1133331 h 1133331"/>
              <a:gd name="connsiteX7" fmla="*/ 0 w 1785571"/>
              <a:gd name="connsiteY7" fmla="*/ 1111780 h 1133331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69540 w 1785571"/>
              <a:gd name="connsiteY5" fmla="*/ 1096663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75698 w 1785571"/>
              <a:gd name="connsiteY5" fmla="*/ 1105900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5571"/>
              <a:gd name="connsiteY0" fmla="*/ 0 h 1133507"/>
              <a:gd name="connsiteX1" fmla="*/ 1707152 w 1785571"/>
              <a:gd name="connsiteY1" fmla="*/ 317965 h 1133507"/>
              <a:gd name="connsiteX2" fmla="*/ 1773236 w 1785571"/>
              <a:gd name="connsiteY2" fmla="*/ 579213 h 1133507"/>
              <a:gd name="connsiteX3" fmla="*/ 1689480 w 1785571"/>
              <a:gd name="connsiteY3" fmla="*/ 708913 h 1133507"/>
              <a:gd name="connsiteX4" fmla="*/ 1407868 w 1785571"/>
              <a:gd name="connsiteY4" fmla="*/ 1010216 h 1133507"/>
              <a:gd name="connsiteX5" fmla="*/ 1075698 w 1785571"/>
              <a:gd name="connsiteY5" fmla="*/ 1105900 h 1133507"/>
              <a:gd name="connsiteX6" fmla="*/ 649994 w 1785571"/>
              <a:gd name="connsiteY6" fmla="*/ 1133331 h 1133507"/>
              <a:gd name="connsiteX7" fmla="*/ 0 w 1785571"/>
              <a:gd name="connsiteY7" fmla="*/ 1111780 h 1133507"/>
              <a:gd name="connsiteX0" fmla="*/ 1467108 w 1788294"/>
              <a:gd name="connsiteY0" fmla="*/ 0 h 1133507"/>
              <a:gd name="connsiteX1" fmla="*/ 1707152 w 1788294"/>
              <a:gd name="connsiteY1" fmla="*/ 317965 h 1133507"/>
              <a:gd name="connsiteX2" fmla="*/ 1776315 w 1788294"/>
              <a:gd name="connsiteY2" fmla="*/ 514558 h 1133507"/>
              <a:gd name="connsiteX3" fmla="*/ 1689480 w 1788294"/>
              <a:gd name="connsiteY3" fmla="*/ 708913 h 1133507"/>
              <a:gd name="connsiteX4" fmla="*/ 1407868 w 1788294"/>
              <a:gd name="connsiteY4" fmla="*/ 1010216 h 1133507"/>
              <a:gd name="connsiteX5" fmla="*/ 1075698 w 1788294"/>
              <a:gd name="connsiteY5" fmla="*/ 1105900 h 1133507"/>
              <a:gd name="connsiteX6" fmla="*/ 649994 w 1788294"/>
              <a:gd name="connsiteY6" fmla="*/ 1133331 h 1133507"/>
              <a:gd name="connsiteX7" fmla="*/ 0 w 1788294"/>
              <a:gd name="connsiteY7" fmla="*/ 1111780 h 1133507"/>
              <a:gd name="connsiteX0" fmla="*/ 1467108 w 1779997"/>
              <a:gd name="connsiteY0" fmla="*/ 0 h 1133507"/>
              <a:gd name="connsiteX1" fmla="*/ 1707152 w 1779997"/>
              <a:gd name="connsiteY1" fmla="*/ 317965 h 1133507"/>
              <a:gd name="connsiteX2" fmla="*/ 1776315 w 1779997"/>
              <a:gd name="connsiteY2" fmla="*/ 514558 h 1133507"/>
              <a:gd name="connsiteX3" fmla="*/ 1689480 w 1779997"/>
              <a:gd name="connsiteY3" fmla="*/ 708913 h 1133507"/>
              <a:gd name="connsiteX4" fmla="*/ 1407868 w 1779997"/>
              <a:gd name="connsiteY4" fmla="*/ 1010216 h 1133507"/>
              <a:gd name="connsiteX5" fmla="*/ 1075698 w 1779997"/>
              <a:gd name="connsiteY5" fmla="*/ 1105900 h 1133507"/>
              <a:gd name="connsiteX6" fmla="*/ 649994 w 1779997"/>
              <a:gd name="connsiteY6" fmla="*/ 1133331 h 1133507"/>
              <a:gd name="connsiteX7" fmla="*/ 0 w 1779997"/>
              <a:gd name="connsiteY7" fmla="*/ 1111780 h 1133507"/>
              <a:gd name="connsiteX0" fmla="*/ 1467108 w 1777496"/>
              <a:gd name="connsiteY0" fmla="*/ 0 h 1133507"/>
              <a:gd name="connsiteX1" fmla="*/ 1707152 w 1777496"/>
              <a:gd name="connsiteY1" fmla="*/ 317965 h 1133507"/>
              <a:gd name="connsiteX2" fmla="*/ 1776315 w 1777496"/>
              <a:gd name="connsiteY2" fmla="*/ 514558 h 1133507"/>
              <a:gd name="connsiteX3" fmla="*/ 1664849 w 1777496"/>
              <a:gd name="connsiteY3" fmla="*/ 705834 h 1133507"/>
              <a:gd name="connsiteX4" fmla="*/ 1407868 w 1777496"/>
              <a:gd name="connsiteY4" fmla="*/ 1010216 h 1133507"/>
              <a:gd name="connsiteX5" fmla="*/ 1075698 w 1777496"/>
              <a:gd name="connsiteY5" fmla="*/ 1105900 h 1133507"/>
              <a:gd name="connsiteX6" fmla="*/ 649994 w 1777496"/>
              <a:gd name="connsiteY6" fmla="*/ 1133331 h 1133507"/>
              <a:gd name="connsiteX7" fmla="*/ 0 w 1777496"/>
              <a:gd name="connsiteY7" fmla="*/ 1111780 h 1133507"/>
              <a:gd name="connsiteX0" fmla="*/ 1467108 w 1777496"/>
              <a:gd name="connsiteY0" fmla="*/ 0 h 1133507"/>
              <a:gd name="connsiteX1" fmla="*/ 1707152 w 1777496"/>
              <a:gd name="connsiteY1" fmla="*/ 317965 h 1133507"/>
              <a:gd name="connsiteX2" fmla="*/ 1776315 w 1777496"/>
              <a:gd name="connsiteY2" fmla="*/ 514558 h 1133507"/>
              <a:gd name="connsiteX3" fmla="*/ 1664849 w 1777496"/>
              <a:gd name="connsiteY3" fmla="*/ 705834 h 1133507"/>
              <a:gd name="connsiteX4" fmla="*/ 1407868 w 1777496"/>
              <a:gd name="connsiteY4" fmla="*/ 1010216 h 1133507"/>
              <a:gd name="connsiteX5" fmla="*/ 1075698 w 1777496"/>
              <a:gd name="connsiteY5" fmla="*/ 1105900 h 1133507"/>
              <a:gd name="connsiteX6" fmla="*/ 649994 w 1777496"/>
              <a:gd name="connsiteY6" fmla="*/ 1133331 h 1133507"/>
              <a:gd name="connsiteX7" fmla="*/ 0 w 1777496"/>
              <a:gd name="connsiteY7" fmla="*/ 1111780 h 1133507"/>
              <a:gd name="connsiteX0" fmla="*/ 1467108 w 1713651"/>
              <a:gd name="connsiteY0" fmla="*/ 0 h 1133507"/>
              <a:gd name="connsiteX1" fmla="*/ 1707152 w 1713651"/>
              <a:gd name="connsiteY1" fmla="*/ 317965 h 1133507"/>
              <a:gd name="connsiteX2" fmla="*/ 1647005 w 1713651"/>
              <a:gd name="connsiteY2" fmla="*/ 465298 h 1133507"/>
              <a:gd name="connsiteX3" fmla="*/ 1664849 w 1713651"/>
              <a:gd name="connsiteY3" fmla="*/ 705834 h 1133507"/>
              <a:gd name="connsiteX4" fmla="*/ 1407868 w 1713651"/>
              <a:gd name="connsiteY4" fmla="*/ 1010216 h 1133507"/>
              <a:gd name="connsiteX5" fmla="*/ 1075698 w 1713651"/>
              <a:gd name="connsiteY5" fmla="*/ 1105900 h 1133507"/>
              <a:gd name="connsiteX6" fmla="*/ 649994 w 1713651"/>
              <a:gd name="connsiteY6" fmla="*/ 1133331 h 1133507"/>
              <a:gd name="connsiteX7" fmla="*/ 0 w 1713651"/>
              <a:gd name="connsiteY7" fmla="*/ 1111780 h 1133507"/>
              <a:gd name="connsiteX0" fmla="*/ 1467108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0929"/>
              <a:gd name="connsiteY0" fmla="*/ 0 h 1133507"/>
              <a:gd name="connsiteX1" fmla="*/ 1590158 w 1680929"/>
              <a:gd name="connsiteY1" fmla="*/ 314886 h 1133507"/>
              <a:gd name="connsiteX2" fmla="*/ 1647005 w 1680929"/>
              <a:gd name="connsiteY2" fmla="*/ 465298 h 1133507"/>
              <a:gd name="connsiteX3" fmla="*/ 1664849 w 1680929"/>
              <a:gd name="connsiteY3" fmla="*/ 705834 h 1133507"/>
              <a:gd name="connsiteX4" fmla="*/ 1407868 w 1680929"/>
              <a:gd name="connsiteY4" fmla="*/ 1010216 h 1133507"/>
              <a:gd name="connsiteX5" fmla="*/ 1075698 w 1680929"/>
              <a:gd name="connsiteY5" fmla="*/ 1105900 h 1133507"/>
              <a:gd name="connsiteX6" fmla="*/ 649994 w 1680929"/>
              <a:gd name="connsiteY6" fmla="*/ 1133331 h 1133507"/>
              <a:gd name="connsiteX7" fmla="*/ 0 w 1680929"/>
              <a:gd name="connsiteY7" fmla="*/ 1111780 h 1133507"/>
              <a:gd name="connsiteX0" fmla="*/ 1442477 w 1682119"/>
              <a:gd name="connsiteY0" fmla="*/ 0 h 1133507"/>
              <a:gd name="connsiteX1" fmla="*/ 1590158 w 1682119"/>
              <a:gd name="connsiteY1" fmla="*/ 314886 h 1133507"/>
              <a:gd name="connsiteX2" fmla="*/ 1647005 w 1682119"/>
              <a:gd name="connsiteY2" fmla="*/ 465298 h 1133507"/>
              <a:gd name="connsiteX3" fmla="*/ 1664849 w 1682119"/>
              <a:gd name="connsiteY3" fmla="*/ 705834 h 1133507"/>
              <a:gd name="connsiteX4" fmla="*/ 1407868 w 1682119"/>
              <a:gd name="connsiteY4" fmla="*/ 1010216 h 1133507"/>
              <a:gd name="connsiteX5" fmla="*/ 1075698 w 1682119"/>
              <a:gd name="connsiteY5" fmla="*/ 1105900 h 1133507"/>
              <a:gd name="connsiteX6" fmla="*/ 649994 w 1682119"/>
              <a:gd name="connsiteY6" fmla="*/ 1133331 h 1133507"/>
              <a:gd name="connsiteX7" fmla="*/ 0 w 1682119"/>
              <a:gd name="connsiteY7" fmla="*/ 1111780 h 1133507"/>
              <a:gd name="connsiteX0" fmla="*/ 1442477 w 1658308"/>
              <a:gd name="connsiteY0" fmla="*/ 0 h 1133507"/>
              <a:gd name="connsiteX1" fmla="*/ 1590158 w 1658308"/>
              <a:gd name="connsiteY1" fmla="*/ 314886 h 1133507"/>
              <a:gd name="connsiteX2" fmla="*/ 1647005 w 1658308"/>
              <a:gd name="connsiteY2" fmla="*/ 465298 h 1133507"/>
              <a:gd name="connsiteX3" fmla="*/ 1634062 w 1658308"/>
              <a:gd name="connsiteY3" fmla="*/ 702755 h 1133507"/>
              <a:gd name="connsiteX4" fmla="*/ 1407868 w 1658308"/>
              <a:gd name="connsiteY4" fmla="*/ 1010216 h 1133507"/>
              <a:gd name="connsiteX5" fmla="*/ 1075698 w 1658308"/>
              <a:gd name="connsiteY5" fmla="*/ 1105900 h 1133507"/>
              <a:gd name="connsiteX6" fmla="*/ 649994 w 1658308"/>
              <a:gd name="connsiteY6" fmla="*/ 1133331 h 1133507"/>
              <a:gd name="connsiteX7" fmla="*/ 0 w 1658308"/>
              <a:gd name="connsiteY7" fmla="*/ 1111780 h 1133507"/>
              <a:gd name="connsiteX0" fmla="*/ 1442477 w 1651662"/>
              <a:gd name="connsiteY0" fmla="*/ 0 h 1133507"/>
              <a:gd name="connsiteX1" fmla="*/ 1590158 w 1651662"/>
              <a:gd name="connsiteY1" fmla="*/ 314886 h 1133507"/>
              <a:gd name="connsiteX2" fmla="*/ 1631611 w 1651662"/>
              <a:gd name="connsiteY2" fmla="*/ 480692 h 1133507"/>
              <a:gd name="connsiteX3" fmla="*/ 1634062 w 1651662"/>
              <a:gd name="connsiteY3" fmla="*/ 702755 h 1133507"/>
              <a:gd name="connsiteX4" fmla="*/ 1407868 w 1651662"/>
              <a:gd name="connsiteY4" fmla="*/ 1010216 h 1133507"/>
              <a:gd name="connsiteX5" fmla="*/ 1075698 w 1651662"/>
              <a:gd name="connsiteY5" fmla="*/ 1105900 h 1133507"/>
              <a:gd name="connsiteX6" fmla="*/ 649994 w 1651662"/>
              <a:gd name="connsiteY6" fmla="*/ 1133331 h 1133507"/>
              <a:gd name="connsiteX7" fmla="*/ 0 w 1651662"/>
              <a:gd name="connsiteY7" fmla="*/ 1111780 h 1133507"/>
              <a:gd name="connsiteX0" fmla="*/ 1442477 w 1652555"/>
              <a:gd name="connsiteY0" fmla="*/ 0 h 1133507"/>
              <a:gd name="connsiteX1" fmla="*/ 1568606 w 1652555"/>
              <a:gd name="connsiteY1" fmla="*/ 259468 h 1133507"/>
              <a:gd name="connsiteX2" fmla="*/ 1631611 w 1652555"/>
              <a:gd name="connsiteY2" fmla="*/ 480692 h 1133507"/>
              <a:gd name="connsiteX3" fmla="*/ 1634062 w 1652555"/>
              <a:gd name="connsiteY3" fmla="*/ 702755 h 1133507"/>
              <a:gd name="connsiteX4" fmla="*/ 1407868 w 1652555"/>
              <a:gd name="connsiteY4" fmla="*/ 1010216 h 1133507"/>
              <a:gd name="connsiteX5" fmla="*/ 1075698 w 1652555"/>
              <a:gd name="connsiteY5" fmla="*/ 1105900 h 1133507"/>
              <a:gd name="connsiteX6" fmla="*/ 649994 w 1652555"/>
              <a:gd name="connsiteY6" fmla="*/ 1133331 h 1133507"/>
              <a:gd name="connsiteX7" fmla="*/ 0 w 1652555"/>
              <a:gd name="connsiteY7" fmla="*/ 1111780 h 1133507"/>
              <a:gd name="connsiteX0" fmla="*/ 1442477 w 1646102"/>
              <a:gd name="connsiteY0" fmla="*/ 0 h 1133507"/>
              <a:gd name="connsiteX1" fmla="*/ 1568606 w 1646102"/>
              <a:gd name="connsiteY1" fmla="*/ 259468 h 1133507"/>
              <a:gd name="connsiteX2" fmla="*/ 1631611 w 1646102"/>
              <a:gd name="connsiteY2" fmla="*/ 480692 h 1133507"/>
              <a:gd name="connsiteX3" fmla="*/ 1624826 w 1646102"/>
              <a:gd name="connsiteY3" fmla="*/ 699676 h 1133507"/>
              <a:gd name="connsiteX4" fmla="*/ 1407868 w 1646102"/>
              <a:gd name="connsiteY4" fmla="*/ 1010216 h 1133507"/>
              <a:gd name="connsiteX5" fmla="*/ 1075698 w 1646102"/>
              <a:gd name="connsiteY5" fmla="*/ 1105900 h 1133507"/>
              <a:gd name="connsiteX6" fmla="*/ 649994 w 1646102"/>
              <a:gd name="connsiteY6" fmla="*/ 1133331 h 1133507"/>
              <a:gd name="connsiteX7" fmla="*/ 0 w 1646102"/>
              <a:gd name="connsiteY7" fmla="*/ 1111780 h 1133507"/>
              <a:gd name="connsiteX0" fmla="*/ 1442477 w 1641109"/>
              <a:gd name="connsiteY0" fmla="*/ 0 h 1133507"/>
              <a:gd name="connsiteX1" fmla="*/ 1568606 w 1641109"/>
              <a:gd name="connsiteY1" fmla="*/ 259468 h 1133507"/>
              <a:gd name="connsiteX2" fmla="*/ 1631611 w 1641109"/>
              <a:gd name="connsiteY2" fmla="*/ 480692 h 1133507"/>
              <a:gd name="connsiteX3" fmla="*/ 1624826 w 1641109"/>
              <a:gd name="connsiteY3" fmla="*/ 699676 h 1133507"/>
              <a:gd name="connsiteX4" fmla="*/ 1407868 w 1641109"/>
              <a:gd name="connsiteY4" fmla="*/ 1010216 h 1133507"/>
              <a:gd name="connsiteX5" fmla="*/ 1075698 w 1641109"/>
              <a:gd name="connsiteY5" fmla="*/ 1105900 h 1133507"/>
              <a:gd name="connsiteX6" fmla="*/ 649994 w 1641109"/>
              <a:gd name="connsiteY6" fmla="*/ 1133331 h 1133507"/>
              <a:gd name="connsiteX7" fmla="*/ 0 w 1641109"/>
              <a:gd name="connsiteY7" fmla="*/ 1111780 h 1133507"/>
              <a:gd name="connsiteX0" fmla="*/ 1442477 w 1649801"/>
              <a:gd name="connsiteY0" fmla="*/ 0 h 1135383"/>
              <a:gd name="connsiteX1" fmla="*/ 1568606 w 1649801"/>
              <a:gd name="connsiteY1" fmla="*/ 259468 h 1135383"/>
              <a:gd name="connsiteX2" fmla="*/ 1631611 w 1649801"/>
              <a:gd name="connsiteY2" fmla="*/ 480692 h 1135383"/>
              <a:gd name="connsiteX3" fmla="*/ 1624826 w 1649801"/>
              <a:gd name="connsiteY3" fmla="*/ 699676 h 1135383"/>
              <a:gd name="connsiteX4" fmla="*/ 1407868 w 1649801"/>
              <a:gd name="connsiteY4" fmla="*/ 1010216 h 1135383"/>
              <a:gd name="connsiteX5" fmla="*/ 1075698 w 1649801"/>
              <a:gd name="connsiteY5" fmla="*/ 1081186 h 1135383"/>
              <a:gd name="connsiteX6" fmla="*/ 649994 w 1649801"/>
              <a:gd name="connsiteY6" fmla="*/ 1133331 h 1135383"/>
              <a:gd name="connsiteX7" fmla="*/ 0 w 1649801"/>
              <a:gd name="connsiteY7" fmla="*/ 1111780 h 1135383"/>
              <a:gd name="connsiteX0" fmla="*/ 1442477 w 1667531"/>
              <a:gd name="connsiteY0" fmla="*/ 0 h 1135383"/>
              <a:gd name="connsiteX1" fmla="*/ 1568606 w 1667531"/>
              <a:gd name="connsiteY1" fmla="*/ 259468 h 1135383"/>
              <a:gd name="connsiteX2" fmla="*/ 1631611 w 1667531"/>
              <a:gd name="connsiteY2" fmla="*/ 480692 h 1135383"/>
              <a:gd name="connsiteX3" fmla="*/ 1624826 w 1667531"/>
              <a:gd name="connsiteY3" fmla="*/ 699676 h 1135383"/>
              <a:gd name="connsiteX4" fmla="*/ 1375379 w 1667531"/>
              <a:gd name="connsiteY4" fmla="*/ 948432 h 1135383"/>
              <a:gd name="connsiteX5" fmla="*/ 1075698 w 1667531"/>
              <a:gd name="connsiteY5" fmla="*/ 1081186 h 1135383"/>
              <a:gd name="connsiteX6" fmla="*/ 649994 w 1667531"/>
              <a:gd name="connsiteY6" fmla="*/ 1133331 h 1135383"/>
              <a:gd name="connsiteX7" fmla="*/ 0 w 1667531"/>
              <a:gd name="connsiteY7" fmla="*/ 1111780 h 1135383"/>
              <a:gd name="connsiteX0" fmla="*/ 1442477 w 1656703"/>
              <a:gd name="connsiteY0" fmla="*/ 0 h 1135383"/>
              <a:gd name="connsiteX1" fmla="*/ 1568606 w 1656703"/>
              <a:gd name="connsiteY1" fmla="*/ 259468 h 1135383"/>
              <a:gd name="connsiteX2" fmla="*/ 1631611 w 1656703"/>
              <a:gd name="connsiteY2" fmla="*/ 480692 h 1135383"/>
              <a:gd name="connsiteX3" fmla="*/ 1613998 w 1656703"/>
              <a:gd name="connsiteY3" fmla="*/ 736747 h 1135383"/>
              <a:gd name="connsiteX4" fmla="*/ 1375379 w 1656703"/>
              <a:gd name="connsiteY4" fmla="*/ 948432 h 1135383"/>
              <a:gd name="connsiteX5" fmla="*/ 1075698 w 1656703"/>
              <a:gd name="connsiteY5" fmla="*/ 1081186 h 1135383"/>
              <a:gd name="connsiteX6" fmla="*/ 649994 w 1656703"/>
              <a:gd name="connsiteY6" fmla="*/ 1133331 h 1135383"/>
              <a:gd name="connsiteX7" fmla="*/ 0 w 1656703"/>
              <a:gd name="connsiteY7" fmla="*/ 1111780 h 1135383"/>
              <a:gd name="connsiteX0" fmla="*/ 1442477 w 1656703"/>
              <a:gd name="connsiteY0" fmla="*/ 113307 h 1248690"/>
              <a:gd name="connsiteX1" fmla="*/ 1350848 w 1656703"/>
              <a:gd name="connsiteY1" fmla="*/ 43245 h 1248690"/>
              <a:gd name="connsiteX2" fmla="*/ 1568606 w 1656703"/>
              <a:gd name="connsiteY2" fmla="*/ 372775 h 1248690"/>
              <a:gd name="connsiteX3" fmla="*/ 1631611 w 1656703"/>
              <a:gd name="connsiteY3" fmla="*/ 593999 h 1248690"/>
              <a:gd name="connsiteX4" fmla="*/ 1613998 w 1656703"/>
              <a:gd name="connsiteY4" fmla="*/ 850054 h 1248690"/>
              <a:gd name="connsiteX5" fmla="*/ 1375379 w 1656703"/>
              <a:gd name="connsiteY5" fmla="*/ 1061739 h 1248690"/>
              <a:gd name="connsiteX6" fmla="*/ 1075698 w 1656703"/>
              <a:gd name="connsiteY6" fmla="*/ 1194493 h 1248690"/>
              <a:gd name="connsiteX7" fmla="*/ 649994 w 1656703"/>
              <a:gd name="connsiteY7" fmla="*/ 1246638 h 1248690"/>
              <a:gd name="connsiteX8" fmla="*/ 0 w 1656703"/>
              <a:gd name="connsiteY8" fmla="*/ 1225087 h 1248690"/>
              <a:gd name="connsiteX0" fmla="*/ 1442477 w 1656703"/>
              <a:gd name="connsiteY0" fmla="*/ 186771 h 1322154"/>
              <a:gd name="connsiteX1" fmla="*/ 1258796 w 1656703"/>
              <a:gd name="connsiteY1" fmla="*/ 11677 h 1322154"/>
              <a:gd name="connsiteX2" fmla="*/ 1350848 w 1656703"/>
              <a:gd name="connsiteY2" fmla="*/ 116709 h 1322154"/>
              <a:gd name="connsiteX3" fmla="*/ 1568606 w 1656703"/>
              <a:gd name="connsiteY3" fmla="*/ 446239 h 1322154"/>
              <a:gd name="connsiteX4" fmla="*/ 1631611 w 1656703"/>
              <a:gd name="connsiteY4" fmla="*/ 667463 h 1322154"/>
              <a:gd name="connsiteX5" fmla="*/ 1613998 w 1656703"/>
              <a:gd name="connsiteY5" fmla="*/ 923518 h 1322154"/>
              <a:gd name="connsiteX6" fmla="*/ 1375379 w 1656703"/>
              <a:gd name="connsiteY6" fmla="*/ 1135203 h 1322154"/>
              <a:gd name="connsiteX7" fmla="*/ 1075698 w 1656703"/>
              <a:gd name="connsiteY7" fmla="*/ 1267957 h 1322154"/>
              <a:gd name="connsiteX8" fmla="*/ 649994 w 1656703"/>
              <a:gd name="connsiteY8" fmla="*/ 1320102 h 1322154"/>
              <a:gd name="connsiteX9" fmla="*/ 0 w 1656703"/>
              <a:gd name="connsiteY9" fmla="*/ 1298551 h 1322154"/>
              <a:gd name="connsiteX0" fmla="*/ 1442477 w 1656703"/>
              <a:gd name="connsiteY0" fmla="*/ 457590 h 1592973"/>
              <a:gd name="connsiteX1" fmla="*/ 1150499 w 1656703"/>
              <a:gd name="connsiteY1" fmla="*/ 29182 h 1592973"/>
              <a:gd name="connsiteX2" fmla="*/ 1258796 w 1656703"/>
              <a:gd name="connsiteY2" fmla="*/ 282496 h 1592973"/>
              <a:gd name="connsiteX3" fmla="*/ 1350848 w 1656703"/>
              <a:gd name="connsiteY3" fmla="*/ 387528 h 1592973"/>
              <a:gd name="connsiteX4" fmla="*/ 1568606 w 1656703"/>
              <a:gd name="connsiteY4" fmla="*/ 717058 h 1592973"/>
              <a:gd name="connsiteX5" fmla="*/ 1631611 w 1656703"/>
              <a:gd name="connsiteY5" fmla="*/ 938282 h 1592973"/>
              <a:gd name="connsiteX6" fmla="*/ 1613998 w 1656703"/>
              <a:gd name="connsiteY6" fmla="*/ 1194337 h 1592973"/>
              <a:gd name="connsiteX7" fmla="*/ 1375379 w 1656703"/>
              <a:gd name="connsiteY7" fmla="*/ 1406022 h 1592973"/>
              <a:gd name="connsiteX8" fmla="*/ 1075698 w 1656703"/>
              <a:gd name="connsiteY8" fmla="*/ 1538776 h 1592973"/>
              <a:gd name="connsiteX9" fmla="*/ 649994 w 1656703"/>
              <a:gd name="connsiteY9" fmla="*/ 1590921 h 1592973"/>
              <a:gd name="connsiteX10" fmla="*/ 0 w 1656703"/>
              <a:gd name="connsiteY10" fmla="*/ 1569370 h 1592973"/>
              <a:gd name="connsiteX0" fmla="*/ 1198809 w 1656703"/>
              <a:gd name="connsiteY0" fmla="*/ 2409 h 1700024"/>
              <a:gd name="connsiteX1" fmla="*/ 1150499 w 1656703"/>
              <a:gd name="connsiteY1" fmla="*/ 136233 h 1700024"/>
              <a:gd name="connsiteX2" fmla="*/ 1258796 w 1656703"/>
              <a:gd name="connsiteY2" fmla="*/ 389547 h 1700024"/>
              <a:gd name="connsiteX3" fmla="*/ 1350848 w 1656703"/>
              <a:gd name="connsiteY3" fmla="*/ 494579 h 1700024"/>
              <a:gd name="connsiteX4" fmla="*/ 1568606 w 1656703"/>
              <a:gd name="connsiteY4" fmla="*/ 824109 h 1700024"/>
              <a:gd name="connsiteX5" fmla="*/ 1631611 w 1656703"/>
              <a:gd name="connsiteY5" fmla="*/ 1045333 h 1700024"/>
              <a:gd name="connsiteX6" fmla="*/ 1613998 w 1656703"/>
              <a:gd name="connsiteY6" fmla="*/ 1301388 h 1700024"/>
              <a:gd name="connsiteX7" fmla="*/ 1375379 w 1656703"/>
              <a:gd name="connsiteY7" fmla="*/ 1513073 h 1700024"/>
              <a:gd name="connsiteX8" fmla="*/ 1075698 w 1656703"/>
              <a:gd name="connsiteY8" fmla="*/ 1645827 h 1700024"/>
              <a:gd name="connsiteX9" fmla="*/ 649994 w 1656703"/>
              <a:gd name="connsiteY9" fmla="*/ 1697972 h 1700024"/>
              <a:gd name="connsiteX10" fmla="*/ 0 w 1656703"/>
              <a:gd name="connsiteY10" fmla="*/ 1676421 h 1700024"/>
              <a:gd name="connsiteX0" fmla="*/ 1198809 w 1656703"/>
              <a:gd name="connsiteY0" fmla="*/ 2409 h 1700024"/>
              <a:gd name="connsiteX1" fmla="*/ 1150499 w 1656703"/>
              <a:gd name="connsiteY1" fmla="*/ 136233 h 1700024"/>
              <a:gd name="connsiteX2" fmla="*/ 1258796 w 1656703"/>
              <a:gd name="connsiteY2" fmla="*/ 389547 h 1700024"/>
              <a:gd name="connsiteX3" fmla="*/ 1350848 w 1656703"/>
              <a:gd name="connsiteY3" fmla="*/ 494579 h 1700024"/>
              <a:gd name="connsiteX4" fmla="*/ 1568606 w 1656703"/>
              <a:gd name="connsiteY4" fmla="*/ 824109 h 1700024"/>
              <a:gd name="connsiteX5" fmla="*/ 1631611 w 1656703"/>
              <a:gd name="connsiteY5" fmla="*/ 1045333 h 1700024"/>
              <a:gd name="connsiteX6" fmla="*/ 1613998 w 1656703"/>
              <a:gd name="connsiteY6" fmla="*/ 1301388 h 1700024"/>
              <a:gd name="connsiteX7" fmla="*/ 1375379 w 1656703"/>
              <a:gd name="connsiteY7" fmla="*/ 1513073 h 1700024"/>
              <a:gd name="connsiteX8" fmla="*/ 1075698 w 1656703"/>
              <a:gd name="connsiteY8" fmla="*/ 1645827 h 1700024"/>
              <a:gd name="connsiteX9" fmla="*/ 649994 w 1656703"/>
              <a:gd name="connsiteY9" fmla="*/ 1697972 h 1700024"/>
              <a:gd name="connsiteX10" fmla="*/ 0 w 1656703"/>
              <a:gd name="connsiteY10" fmla="*/ 1676421 h 1700024"/>
              <a:gd name="connsiteX0" fmla="*/ 1052609 w 1656703"/>
              <a:gd name="connsiteY0" fmla="*/ 2409 h 1749451"/>
              <a:gd name="connsiteX1" fmla="*/ 1150499 w 1656703"/>
              <a:gd name="connsiteY1" fmla="*/ 185660 h 1749451"/>
              <a:gd name="connsiteX2" fmla="*/ 1258796 w 1656703"/>
              <a:gd name="connsiteY2" fmla="*/ 438974 h 1749451"/>
              <a:gd name="connsiteX3" fmla="*/ 1350848 w 1656703"/>
              <a:gd name="connsiteY3" fmla="*/ 544006 h 1749451"/>
              <a:gd name="connsiteX4" fmla="*/ 1568606 w 1656703"/>
              <a:gd name="connsiteY4" fmla="*/ 873536 h 1749451"/>
              <a:gd name="connsiteX5" fmla="*/ 1631611 w 1656703"/>
              <a:gd name="connsiteY5" fmla="*/ 1094760 h 1749451"/>
              <a:gd name="connsiteX6" fmla="*/ 1613998 w 1656703"/>
              <a:gd name="connsiteY6" fmla="*/ 1350815 h 1749451"/>
              <a:gd name="connsiteX7" fmla="*/ 1375379 w 1656703"/>
              <a:gd name="connsiteY7" fmla="*/ 1562500 h 1749451"/>
              <a:gd name="connsiteX8" fmla="*/ 1075698 w 1656703"/>
              <a:gd name="connsiteY8" fmla="*/ 1695254 h 1749451"/>
              <a:gd name="connsiteX9" fmla="*/ 649994 w 1656703"/>
              <a:gd name="connsiteY9" fmla="*/ 1747399 h 1749451"/>
              <a:gd name="connsiteX10" fmla="*/ 0 w 1656703"/>
              <a:gd name="connsiteY10" fmla="*/ 1725848 h 1749451"/>
              <a:gd name="connsiteX0" fmla="*/ 1052609 w 1656703"/>
              <a:gd name="connsiteY0" fmla="*/ 0 h 1747042"/>
              <a:gd name="connsiteX1" fmla="*/ 1150499 w 1656703"/>
              <a:gd name="connsiteY1" fmla="*/ 183251 h 1747042"/>
              <a:gd name="connsiteX2" fmla="*/ 1258796 w 1656703"/>
              <a:gd name="connsiteY2" fmla="*/ 436565 h 1747042"/>
              <a:gd name="connsiteX3" fmla="*/ 1350848 w 1656703"/>
              <a:gd name="connsiteY3" fmla="*/ 541597 h 1747042"/>
              <a:gd name="connsiteX4" fmla="*/ 1568606 w 1656703"/>
              <a:gd name="connsiteY4" fmla="*/ 871127 h 1747042"/>
              <a:gd name="connsiteX5" fmla="*/ 1631611 w 1656703"/>
              <a:gd name="connsiteY5" fmla="*/ 1092351 h 1747042"/>
              <a:gd name="connsiteX6" fmla="*/ 1613998 w 1656703"/>
              <a:gd name="connsiteY6" fmla="*/ 1348406 h 1747042"/>
              <a:gd name="connsiteX7" fmla="*/ 1375379 w 1656703"/>
              <a:gd name="connsiteY7" fmla="*/ 1560091 h 1747042"/>
              <a:gd name="connsiteX8" fmla="*/ 1075698 w 1656703"/>
              <a:gd name="connsiteY8" fmla="*/ 1692845 h 1747042"/>
              <a:gd name="connsiteX9" fmla="*/ 649994 w 1656703"/>
              <a:gd name="connsiteY9" fmla="*/ 1744990 h 1747042"/>
              <a:gd name="connsiteX10" fmla="*/ 0 w 1656703"/>
              <a:gd name="connsiteY10" fmla="*/ 1723439 h 1747042"/>
              <a:gd name="connsiteX0" fmla="*/ 1052609 w 1656703"/>
              <a:gd name="connsiteY0" fmla="*/ 0 h 1747042"/>
              <a:gd name="connsiteX1" fmla="*/ 1134255 w 1656703"/>
              <a:gd name="connsiteY1" fmla="*/ 195608 h 1747042"/>
              <a:gd name="connsiteX2" fmla="*/ 1258796 w 1656703"/>
              <a:gd name="connsiteY2" fmla="*/ 436565 h 1747042"/>
              <a:gd name="connsiteX3" fmla="*/ 1350848 w 1656703"/>
              <a:gd name="connsiteY3" fmla="*/ 541597 h 1747042"/>
              <a:gd name="connsiteX4" fmla="*/ 1568606 w 1656703"/>
              <a:gd name="connsiteY4" fmla="*/ 871127 h 1747042"/>
              <a:gd name="connsiteX5" fmla="*/ 1631611 w 1656703"/>
              <a:gd name="connsiteY5" fmla="*/ 1092351 h 1747042"/>
              <a:gd name="connsiteX6" fmla="*/ 1613998 w 1656703"/>
              <a:gd name="connsiteY6" fmla="*/ 1348406 h 1747042"/>
              <a:gd name="connsiteX7" fmla="*/ 1375379 w 1656703"/>
              <a:gd name="connsiteY7" fmla="*/ 1560091 h 1747042"/>
              <a:gd name="connsiteX8" fmla="*/ 1075698 w 1656703"/>
              <a:gd name="connsiteY8" fmla="*/ 1692845 h 1747042"/>
              <a:gd name="connsiteX9" fmla="*/ 649994 w 1656703"/>
              <a:gd name="connsiteY9" fmla="*/ 1744990 h 1747042"/>
              <a:gd name="connsiteX10" fmla="*/ 0 w 1656703"/>
              <a:gd name="connsiteY10" fmla="*/ 1723439 h 1747042"/>
              <a:gd name="connsiteX0" fmla="*/ 1052609 w 1656703"/>
              <a:gd name="connsiteY0" fmla="*/ 0 h 1747042"/>
              <a:gd name="connsiteX1" fmla="*/ 1134255 w 1656703"/>
              <a:gd name="connsiteY1" fmla="*/ 251213 h 1747042"/>
              <a:gd name="connsiteX2" fmla="*/ 1258796 w 1656703"/>
              <a:gd name="connsiteY2" fmla="*/ 436565 h 1747042"/>
              <a:gd name="connsiteX3" fmla="*/ 1350848 w 1656703"/>
              <a:gd name="connsiteY3" fmla="*/ 541597 h 1747042"/>
              <a:gd name="connsiteX4" fmla="*/ 1568606 w 1656703"/>
              <a:gd name="connsiteY4" fmla="*/ 871127 h 1747042"/>
              <a:gd name="connsiteX5" fmla="*/ 1631611 w 1656703"/>
              <a:gd name="connsiteY5" fmla="*/ 1092351 h 1747042"/>
              <a:gd name="connsiteX6" fmla="*/ 1613998 w 1656703"/>
              <a:gd name="connsiteY6" fmla="*/ 1348406 h 1747042"/>
              <a:gd name="connsiteX7" fmla="*/ 1375379 w 1656703"/>
              <a:gd name="connsiteY7" fmla="*/ 1560091 h 1747042"/>
              <a:gd name="connsiteX8" fmla="*/ 1075698 w 1656703"/>
              <a:gd name="connsiteY8" fmla="*/ 1692845 h 1747042"/>
              <a:gd name="connsiteX9" fmla="*/ 649994 w 1656703"/>
              <a:gd name="connsiteY9" fmla="*/ 1744990 h 1747042"/>
              <a:gd name="connsiteX10" fmla="*/ 0 w 1656703"/>
              <a:gd name="connsiteY10" fmla="*/ 1723439 h 1747042"/>
              <a:gd name="connsiteX0" fmla="*/ 976802 w 1656703"/>
              <a:gd name="connsiteY0" fmla="*/ 0 h 1734685"/>
              <a:gd name="connsiteX1" fmla="*/ 1134255 w 1656703"/>
              <a:gd name="connsiteY1" fmla="*/ 238856 h 1734685"/>
              <a:gd name="connsiteX2" fmla="*/ 1258796 w 1656703"/>
              <a:gd name="connsiteY2" fmla="*/ 424208 h 1734685"/>
              <a:gd name="connsiteX3" fmla="*/ 1350848 w 1656703"/>
              <a:gd name="connsiteY3" fmla="*/ 529240 h 1734685"/>
              <a:gd name="connsiteX4" fmla="*/ 1568606 w 1656703"/>
              <a:gd name="connsiteY4" fmla="*/ 858770 h 1734685"/>
              <a:gd name="connsiteX5" fmla="*/ 1631611 w 1656703"/>
              <a:gd name="connsiteY5" fmla="*/ 1079994 h 1734685"/>
              <a:gd name="connsiteX6" fmla="*/ 1613998 w 1656703"/>
              <a:gd name="connsiteY6" fmla="*/ 1336049 h 1734685"/>
              <a:gd name="connsiteX7" fmla="*/ 1375379 w 1656703"/>
              <a:gd name="connsiteY7" fmla="*/ 1547734 h 1734685"/>
              <a:gd name="connsiteX8" fmla="*/ 1075698 w 1656703"/>
              <a:gd name="connsiteY8" fmla="*/ 1680488 h 1734685"/>
              <a:gd name="connsiteX9" fmla="*/ 649994 w 1656703"/>
              <a:gd name="connsiteY9" fmla="*/ 1732633 h 1734685"/>
              <a:gd name="connsiteX10" fmla="*/ 0 w 1656703"/>
              <a:gd name="connsiteY10" fmla="*/ 1711082 h 1734685"/>
              <a:gd name="connsiteX0" fmla="*/ 965973 w 1656703"/>
              <a:gd name="connsiteY0" fmla="*/ 0 h 1716150"/>
              <a:gd name="connsiteX1" fmla="*/ 1134255 w 1656703"/>
              <a:gd name="connsiteY1" fmla="*/ 220321 h 1716150"/>
              <a:gd name="connsiteX2" fmla="*/ 1258796 w 1656703"/>
              <a:gd name="connsiteY2" fmla="*/ 405673 h 1716150"/>
              <a:gd name="connsiteX3" fmla="*/ 1350848 w 1656703"/>
              <a:gd name="connsiteY3" fmla="*/ 510705 h 1716150"/>
              <a:gd name="connsiteX4" fmla="*/ 1568606 w 1656703"/>
              <a:gd name="connsiteY4" fmla="*/ 840235 h 1716150"/>
              <a:gd name="connsiteX5" fmla="*/ 1631611 w 1656703"/>
              <a:gd name="connsiteY5" fmla="*/ 1061459 h 1716150"/>
              <a:gd name="connsiteX6" fmla="*/ 1613998 w 1656703"/>
              <a:gd name="connsiteY6" fmla="*/ 1317514 h 1716150"/>
              <a:gd name="connsiteX7" fmla="*/ 1375379 w 1656703"/>
              <a:gd name="connsiteY7" fmla="*/ 1529199 h 1716150"/>
              <a:gd name="connsiteX8" fmla="*/ 1075698 w 1656703"/>
              <a:gd name="connsiteY8" fmla="*/ 1661953 h 1716150"/>
              <a:gd name="connsiteX9" fmla="*/ 649994 w 1656703"/>
              <a:gd name="connsiteY9" fmla="*/ 1714098 h 1716150"/>
              <a:gd name="connsiteX10" fmla="*/ 0 w 1656703"/>
              <a:gd name="connsiteY10" fmla="*/ 1692547 h 1716150"/>
              <a:gd name="connsiteX0" fmla="*/ 965973 w 1656703"/>
              <a:gd name="connsiteY0" fmla="*/ 0 h 1716150"/>
              <a:gd name="connsiteX1" fmla="*/ 1134255 w 1656703"/>
              <a:gd name="connsiteY1" fmla="*/ 220321 h 1716150"/>
              <a:gd name="connsiteX2" fmla="*/ 1258796 w 1656703"/>
              <a:gd name="connsiteY2" fmla="*/ 405673 h 1716150"/>
              <a:gd name="connsiteX3" fmla="*/ 1350848 w 1656703"/>
              <a:gd name="connsiteY3" fmla="*/ 510705 h 1716150"/>
              <a:gd name="connsiteX4" fmla="*/ 1568606 w 1656703"/>
              <a:gd name="connsiteY4" fmla="*/ 840235 h 1716150"/>
              <a:gd name="connsiteX5" fmla="*/ 1631611 w 1656703"/>
              <a:gd name="connsiteY5" fmla="*/ 1061459 h 1716150"/>
              <a:gd name="connsiteX6" fmla="*/ 1613998 w 1656703"/>
              <a:gd name="connsiteY6" fmla="*/ 1317514 h 1716150"/>
              <a:gd name="connsiteX7" fmla="*/ 1375379 w 1656703"/>
              <a:gd name="connsiteY7" fmla="*/ 1529199 h 1716150"/>
              <a:gd name="connsiteX8" fmla="*/ 1075698 w 1656703"/>
              <a:gd name="connsiteY8" fmla="*/ 1661953 h 1716150"/>
              <a:gd name="connsiteX9" fmla="*/ 649994 w 1656703"/>
              <a:gd name="connsiteY9" fmla="*/ 1714098 h 1716150"/>
              <a:gd name="connsiteX10" fmla="*/ 0 w 1656703"/>
              <a:gd name="connsiteY10" fmla="*/ 1692547 h 1716150"/>
              <a:gd name="connsiteX0" fmla="*/ 965973 w 1656703"/>
              <a:gd name="connsiteY0" fmla="*/ 0 h 1716150"/>
              <a:gd name="connsiteX1" fmla="*/ 1134255 w 1656703"/>
              <a:gd name="connsiteY1" fmla="*/ 220321 h 1716150"/>
              <a:gd name="connsiteX2" fmla="*/ 1258796 w 1656703"/>
              <a:gd name="connsiteY2" fmla="*/ 374781 h 1716150"/>
              <a:gd name="connsiteX3" fmla="*/ 1350848 w 1656703"/>
              <a:gd name="connsiteY3" fmla="*/ 510705 h 1716150"/>
              <a:gd name="connsiteX4" fmla="*/ 1568606 w 1656703"/>
              <a:gd name="connsiteY4" fmla="*/ 840235 h 1716150"/>
              <a:gd name="connsiteX5" fmla="*/ 1631611 w 1656703"/>
              <a:gd name="connsiteY5" fmla="*/ 1061459 h 1716150"/>
              <a:gd name="connsiteX6" fmla="*/ 1613998 w 1656703"/>
              <a:gd name="connsiteY6" fmla="*/ 1317514 h 1716150"/>
              <a:gd name="connsiteX7" fmla="*/ 1375379 w 1656703"/>
              <a:gd name="connsiteY7" fmla="*/ 1529199 h 1716150"/>
              <a:gd name="connsiteX8" fmla="*/ 1075698 w 1656703"/>
              <a:gd name="connsiteY8" fmla="*/ 1661953 h 1716150"/>
              <a:gd name="connsiteX9" fmla="*/ 649994 w 1656703"/>
              <a:gd name="connsiteY9" fmla="*/ 1714098 h 1716150"/>
              <a:gd name="connsiteX10" fmla="*/ 0 w 1656703"/>
              <a:gd name="connsiteY10" fmla="*/ 1692547 h 17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6703" h="1716150">
                <a:moveTo>
                  <a:pt x="965973" y="0"/>
                </a:moveTo>
                <a:cubicBezTo>
                  <a:pt x="1063513" y="121159"/>
                  <a:pt x="1085451" y="157858"/>
                  <a:pt x="1134255" y="220321"/>
                </a:cubicBezTo>
                <a:cubicBezTo>
                  <a:pt x="1183059" y="282785"/>
                  <a:pt x="1222697" y="326384"/>
                  <a:pt x="1258796" y="374781"/>
                </a:cubicBezTo>
                <a:cubicBezTo>
                  <a:pt x="1294895" y="423178"/>
                  <a:pt x="1299213" y="433129"/>
                  <a:pt x="1350848" y="510705"/>
                </a:cubicBezTo>
                <a:cubicBezTo>
                  <a:pt x="1402483" y="588281"/>
                  <a:pt x="1521812" y="748443"/>
                  <a:pt x="1568606" y="840235"/>
                </a:cubicBezTo>
                <a:cubicBezTo>
                  <a:pt x="1615400" y="932027"/>
                  <a:pt x="1624046" y="981912"/>
                  <a:pt x="1631611" y="1061459"/>
                </a:cubicBezTo>
                <a:cubicBezTo>
                  <a:pt x="1639176" y="1141006"/>
                  <a:pt x="1656703" y="1239557"/>
                  <a:pt x="1613998" y="1317514"/>
                </a:cubicBezTo>
                <a:cubicBezTo>
                  <a:pt x="1571293" y="1395471"/>
                  <a:pt x="1465096" y="1471793"/>
                  <a:pt x="1375379" y="1529199"/>
                </a:cubicBezTo>
                <a:cubicBezTo>
                  <a:pt x="1285662" y="1586605"/>
                  <a:pt x="1196595" y="1631137"/>
                  <a:pt x="1075698" y="1661953"/>
                </a:cubicBezTo>
                <a:cubicBezTo>
                  <a:pt x="954801" y="1692769"/>
                  <a:pt x="782582" y="1709526"/>
                  <a:pt x="649994" y="1714098"/>
                </a:cubicBezTo>
                <a:cubicBezTo>
                  <a:pt x="433329" y="1716150"/>
                  <a:pt x="216665" y="1699731"/>
                  <a:pt x="0" y="169254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8" name="Forme libre 97"/>
          <p:cNvSpPr/>
          <p:nvPr/>
        </p:nvSpPr>
        <p:spPr>
          <a:xfrm>
            <a:off x="7752521" y="818985"/>
            <a:ext cx="1346941" cy="1526650"/>
          </a:xfrm>
          <a:custGeom>
            <a:avLst/>
            <a:gdLst>
              <a:gd name="connsiteX0" fmla="*/ 866692 w 1351304"/>
              <a:gd name="connsiteY0" fmla="*/ 1566407 h 1566407"/>
              <a:gd name="connsiteX1" fmla="*/ 1272208 w 1351304"/>
              <a:gd name="connsiteY1" fmla="*/ 1264258 h 1566407"/>
              <a:gd name="connsiteX2" fmla="*/ 1224501 w 1351304"/>
              <a:gd name="connsiteY2" fmla="*/ 723569 h 1566407"/>
              <a:gd name="connsiteX3" fmla="*/ 0 w 1351304"/>
              <a:gd name="connsiteY3" fmla="*/ 0 h 1566407"/>
              <a:gd name="connsiteX4" fmla="*/ 0 w 1351304"/>
              <a:gd name="connsiteY4" fmla="*/ 0 h 1566407"/>
              <a:gd name="connsiteX0" fmla="*/ 755373 w 1357654"/>
              <a:gd name="connsiteY0" fmla="*/ 1622066 h 1622066"/>
              <a:gd name="connsiteX1" fmla="*/ 1272208 w 1357654"/>
              <a:gd name="connsiteY1" fmla="*/ 1264258 h 1622066"/>
              <a:gd name="connsiteX2" fmla="*/ 1224501 w 1357654"/>
              <a:gd name="connsiteY2" fmla="*/ 723569 h 1622066"/>
              <a:gd name="connsiteX3" fmla="*/ 0 w 1357654"/>
              <a:gd name="connsiteY3" fmla="*/ 0 h 1622066"/>
              <a:gd name="connsiteX4" fmla="*/ 0 w 1357654"/>
              <a:gd name="connsiteY4" fmla="*/ 0 h 1622066"/>
              <a:gd name="connsiteX0" fmla="*/ 946205 w 1346941"/>
              <a:gd name="connsiteY0" fmla="*/ 1526650 h 1526650"/>
              <a:gd name="connsiteX1" fmla="*/ 1272208 w 1346941"/>
              <a:gd name="connsiteY1" fmla="*/ 1264258 h 1526650"/>
              <a:gd name="connsiteX2" fmla="*/ 1224501 w 1346941"/>
              <a:gd name="connsiteY2" fmla="*/ 723569 h 1526650"/>
              <a:gd name="connsiteX3" fmla="*/ 0 w 1346941"/>
              <a:gd name="connsiteY3" fmla="*/ 0 h 1526650"/>
              <a:gd name="connsiteX4" fmla="*/ 0 w 1346941"/>
              <a:gd name="connsiteY4" fmla="*/ 0 h 1526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6941" h="1526650">
                <a:moveTo>
                  <a:pt x="946205" y="1526650"/>
                </a:moveTo>
                <a:cubicBezTo>
                  <a:pt x="1119145" y="1445812"/>
                  <a:pt x="1225825" y="1398105"/>
                  <a:pt x="1272208" y="1264258"/>
                </a:cubicBezTo>
                <a:cubicBezTo>
                  <a:pt x="1318591" y="1130411"/>
                  <a:pt x="1436536" y="934279"/>
                  <a:pt x="1224501" y="723569"/>
                </a:cubicBezTo>
                <a:cubicBezTo>
                  <a:pt x="1012466" y="512859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1" name="Forme libre 100"/>
          <p:cNvSpPr/>
          <p:nvPr/>
        </p:nvSpPr>
        <p:spPr>
          <a:xfrm>
            <a:off x="8961121" y="2997642"/>
            <a:ext cx="2258170" cy="691763"/>
          </a:xfrm>
          <a:custGeom>
            <a:avLst/>
            <a:gdLst>
              <a:gd name="connsiteX0" fmla="*/ 0 w 2361537"/>
              <a:gd name="connsiteY0" fmla="*/ 0 h 691763"/>
              <a:gd name="connsiteX1" fmla="*/ 946205 w 2361537"/>
              <a:gd name="connsiteY1" fmla="*/ 143123 h 691763"/>
              <a:gd name="connsiteX2" fmla="*/ 2361537 w 2361537"/>
              <a:gd name="connsiteY2" fmla="*/ 691763 h 691763"/>
              <a:gd name="connsiteX3" fmla="*/ 2361537 w 2361537"/>
              <a:gd name="connsiteY3" fmla="*/ 691763 h 691763"/>
              <a:gd name="connsiteX4" fmla="*/ 2361537 w 2361537"/>
              <a:gd name="connsiteY4" fmla="*/ 691763 h 691763"/>
              <a:gd name="connsiteX0" fmla="*/ 0 w 2258170"/>
              <a:gd name="connsiteY0" fmla="*/ 0 h 691763"/>
              <a:gd name="connsiteX1" fmla="*/ 842838 w 2258170"/>
              <a:gd name="connsiteY1" fmla="*/ 143123 h 691763"/>
              <a:gd name="connsiteX2" fmla="*/ 2258170 w 2258170"/>
              <a:gd name="connsiteY2" fmla="*/ 691763 h 691763"/>
              <a:gd name="connsiteX3" fmla="*/ 2258170 w 2258170"/>
              <a:gd name="connsiteY3" fmla="*/ 691763 h 691763"/>
              <a:gd name="connsiteX4" fmla="*/ 2258170 w 2258170"/>
              <a:gd name="connsiteY4" fmla="*/ 691763 h 69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8170" h="691763">
                <a:moveTo>
                  <a:pt x="0" y="0"/>
                </a:moveTo>
                <a:cubicBezTo>
                  <a:pt x="276308" y="13914"/>
                  <a:pt x="466476" y="27829"/>
                  <a:pt x="842838" y="143123"/>
                </a:cubicBezTo>
                <a:cubicBezTo>
                  <a:pt x="1219200" y="258417"/>
                  <a:pt x="2258170" y="691763"/>
                  <a:pt x="2258170" y="691763"/>
                </a:cubicBezTo>
                <a:lnTo>
                  <a:pt x="2258170" y="691763"/>
                </a:lnTo>
                <a:lnTo>
                  <a:pt x="2258170" y="691763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2" name="Forme libre 101"/>
          <p:cNvSpPr/>
          <p:nvPr/>
        </p:nvSpPr>
        <p:spPr>
          <a:xfrm>
            <a:off x="8484043" y="4720951"/>
            <a:ext cx="3043924" cy="617224"/>
          </a:xfrm>
          <a:custGeom>
            <a:avLst/>
            <a:gdLst>
              <a:gd name="connsiteX0" fmla="*/ 0 w 1267701"/>
              <a:gd name="connsiteY0" fmla="*/ 29180 h 1349096"/>
              <a:gd name="connsiteX1" fmla="*/ 755374 w 1267701"/>
              <a:gd name="connsiteY1" fmla="*/ 37131 h 1349096"/>
              <a:gd name="connsiteX2" fmla="*/ 1192695 w 1267701"/>
              <a:gd name="connsiteY2" fmla="*/ 394940 h 1349096"/>
              <a:gd name="connsiteX3" fmla="*/ 1232452 w 1267701"/>
              <a:gd name="connsiteY3" fmla="*/ 800456 h 1349096"/>
              <a:gd name="connsiteX4" fmla="*/ 826935 w 1267701"/>
              <a:gd name="connsiteY4" fmla="*/ 1349096 h 1349096"/>
              <a:gd name="connsiteX5" fmla="*/ 826935 w 1267701"/>
              <a:gd name="connsiteY5" fmla="*/ 1349096 h 1349096"/>
              <a:gd name="connsiteX0" fmla="*/ 0 w 2983539"/>
              <a:gd name="connsiteY0" fmla="*/ 29180 h 1349096"/>
              <a:gd name="connsiteX1" fmla="*/ 755374 w 2983539"/>
              <a:gd name="connsiteY1" fmla="*/ 37131 h 1349096"/>
              <a:gd name="connsiteX2" fmla="*/ 1192695 w 2983539"/>
              <a:gd name="connsiteY2" fmla="*/ 394940 h 1349096"/>
              <a:gd name="connsiteX3" fmla="*/ 1232452 w 2983539"/>
              <a:gd name="connsiteY3" fmla="*/ 800456 h 1349096"/>
              <a:gd name="connsiteX4" fmla="*/ 826935 w 2983539"/>
              <a:gd name="connsiteY4" fmla="*/ 1349096 h 1349096"/>
              <a:gd name="connsiteX5" fmla="*/ 2983539 w 2983539"/>
              <a:gd name="connsiteY5" fmla="*/ 598598 h 1349096"/>
              <a:gd name="connsiteX0" fmla="*/ 0 w 2983539"/>
              <a:gd name="connsiteY0" fmla="*/ 29180 h 800610"/>
              <a:gd name="connsiteX1" fmla="*/ 755374 w 2983539"/>
              <a:gd name="connsiteY1" fmla="*/ 37131 h 800610"/>
              <a:gd name="connsiteX2" fmla="*/ 1192695 w 2983539"/>
              <a:gd name="connsiteY2" fmla="*/ 394940 h 800610"/>
              <a:gd name="connsiteX3" fmla="*/ 1232452 w 2983539"/>
              <a:gd name="connsiteY3" fmla="*/ 800456 h 800610"/>
              <a:gd name="connsiteX4" fmla="*/ 2949033 w 2983539"/>
              <a:gd name="connsiteY4" fmla="*/ 348432 h 800610"/>
              <a:gd name="connsiteX5" fmla="*/ 2983539 w 2983539"/>
              <a:gd name="connsiteY5" fmla="*/ 598598 h 800610"/>
              <a:gd name="connsiteX0" fmla="*/ 0 w 3121562"/>
              <a:gd name="connsiteY0" fmla="*/ 29180 h 800610"/>
              <a:gd name="connsiteX1" fmla="*/ 755374 w 3121562"/>
              <a:gd name="connsiteY1" fmla="*/ 37131 h 800610"/>
              <a:gd name="connsiteX2" fmla="*/ 1192695 w 3121562"/>
              <a:gd name="connsiteY2" fmla="*/ 394940 h 800610"/>
              <a:gd name="connsiteX3" fmla="*/ 1232452 w 3121562"/>
              <a:gd name="connsiteY3" fmla="*/ 800456 h 800610"/>
              <a:gd name="connsiteX4" fmla="*/ 2949033 w 3121562"/>
              <a:gd name="connsiteY4" fmla="*/ 348432 h 800610"/>
              <a:gd name="connsiteX5" fmla="*/ 3121562 w 3121562"/>
              <a:gd name="connsiteY5" fmla="*/ 374311 h 800610"/>
              <a:gd name="connsiteX0" fmla="*/ 0 w 3207826"/>
              <a:gd name="connsiteY0" fmla="*/ 29180 h 800610"/>
              <a:gd name="connsiteX1" fmla="*/ 755374 w 3207826"/>
              <a:gd name="connsiteY1" fmla="*/ 37131 h 800610"/>
              <a:gd name="connsiteX2" fmla="*/ 1192695 w 3207826"/>
              <a:gd name="connsiteY2" fmla="*/ 394940 h 800610"/>
              <a:gd name="connsiteX3" fmla="*/ 1232452 w 3207826"/>
              <a:gd name="connsiteY3" fmla="*/ 800456 h 800610"/>
              <a:gd name="connsiteX4" fmla="*/ 2949033 w 3207826"/>
              <a:gd name="connsiteY4" fmla="*/ 348432 h 800610"/>
              <a:gd name="connsiteX5" fmla="*/ 3207826 w 3207826"/>
              <a:gd name="connsiteY5" fmla="*/ 348432 h 800610"/>
              <a:gd name="connsiteX0" fmla="*/ 0 w 3207826"/>
              <a:gd name="connsiteY0" fmla="*/ 29180 h 423279"/>
              <a:gd name="connsiteX1" fmla="*/ 755374 w 3207826"/>
              <a:gd name="connsiteY1" fmla="*/ 37131 h 423279"/>
              <a:gd name="connsiteX2" fmla="*/ 1192695 w 3207826"/>
              <a:gd name="connsiteY2" fmla="*/ 394940 h 423279"/>
              <a:gd name="connsiteX3" fmla="*/ 2397018 w 3207826"/>
              <a:gd name="connsiteY3" fmla="*/ 395014 h 423279"/>
              <a:gd name="connsiteX4" fmla="*/ 2949033 w 3207826"/>
              <a:gd name="connsiteY4" fmla="*/ 348432 h 423279"/>
              <a:gd name="connsiteX5" fmla="*/ 3207826 w 3207826"/>
              <a:gd name="connsiteY5" fmla="*/ 348432 h 423279"/>
              <a:gd name="connsiteX0" fmla="*/ 0 w 3207826"/>
              <a:gd name="connsiteY0" fmla="*/ 73685 h 472244"/>
              <a:gd name="connsiteX1" fmla="*/ 539714 w 3207826"/>
              <a:gd name="connsiteY1" fmla="*/ 21251 h 472244"/>
              <a:gd name="connsiteX2" fmla="*/ 1192695 w 3207826"/>
              <a:gd name="connsiteY2" fmla="*/ 439445 h 472244"/>
              <a:gd name="connsiteX3" fmla="*/ 2397018 w 3207826"/>
              <a:gd name="connsiteY3" fmla="*/ 439519 h 472244"/>
              <a:gd name="connsiteX4" fmla="*/ 2949033 w 3207826"/>
              <a:gd name="connsiteY4" fmla="*/ 392937 h 472244"/>
              <a:gd name="connsiteX5" fmla="*/ 3207826 w 3207826"/>
              <a:gd name="connsiteY5" fmla="*/ 392937 h 472244"/>
              <a:gd name="connsiteX0" fmla="*/ 0 w 3207826"/>
              <a:gd name="connsiteY0" fmla="*/ 73685 h 472244"/>
              <a:gd name="connsiteX1" fmla="*/ 539714 w 3207826"/>
              <a:gd name="connsiteY1" fmla="*/ 21251 h 472244"/>
              <a:gd name="connsiteX2" fmla="*/ 1192695 w 3207826"/>
              <a:gd name="connsiteY2" fmla="*/ 439445 h 472244"/>
              <a:gd name="connsiteX3" fmla="*/ 2397018 w 3207826"/>
              <a:gd name="connsiteY3" fmla="*/ 439519 h 472244"/>
              <a:gd name="connsiteX4" fmla="*/ 2949033 w 3207826"/>
              <a:gd name="connsiteY4" fmla="*/ 392937 h 472244"/>
              <a:gd name="connsiteX5" fmla="*/ 3207826 w 3207826"/>
              <a:gd name="connsiteY5" fmla="*/ 392937 h 472244"/>
              <a:gd name="connsiteX0" fmla="*/ 0 w 3207826"/>
              <a:gd name="connsiteY0" fmla="*/ 70069 h 437569"/>
              <a:gd name="connsiteX1" fmla="*/ 539714 w 3207826"/>
              <a:gd name="connsiteY1" fmla="*/ 17635 h 437569"/>
              <a:gd name="connsiteX2" fmla="*/ 1028793 w 3207826"/>
              <a:gd name="connsiteY2" fmla="*/ 384070 h 437569"/>
              <a:gd name="connsiteX3" fmla="*/ 2397018 w 3207826"/>
              <a:gd name="connsiteY3" fmla="*/ 435903 h 437569"/>
              <a:gd name="connsiteX4" fmla="*/ 2949033 w 3207826"/>
              <a:gd name="connsiteY4" fmla="*/ 389321 h 437569"/>
              <a:gd name="connsiteX5" fmla="*/ 3207826 w 3207826"/>
              <a:gd name="connsiteY5" fmla="*/ 389321 h 437569"/>
              <a:gd name="connsiteX0" fmla="*/ 0 w 3207826"/>
              <a:gd name="connsiteY0" fmla="*/ 70069 h 445557"/>
              <a:gd name="connsiteX1" fmla="*/ 539714 w 3207826"/>
              <a:gd name="connsiteY1" fmla="*/ 17635 h 445557"/>
              <a:gd name="connsiteX2" fmla="*/ 1028793 w 3207826"/>
              <a:gd name="connsiteY2" fmla="*/ 384070 h 445557"/>
              <a:gd name="connsiteX3" fmla="*/ 2397018 w 3207826"/>
              <a:gd name="connsiteY3" fmla="*/ 435903 h 445557"/>
              <a:gd name="connsiteX4" fmla="*/ 2949033 w 3207826"/>
              <a:gd name="connsiteY4" fmla="*/ 389321 h 445557"/>
              <a:gd name="connsiteX5" fmla="*/ 3207826 w 3207826"/>
              <a:gd name="connsiteY5" fmla="*/ 389321 h 445557"/>
              <a:gd name="connsiteX0" fmla="*/ 0 w 3207826"/>
              <a:gd name="connsiteY0" fmla="*/ 70069 h 444745"/>
              <a:gd name="connsiteX1" fmla="*/ 539714 w 3207826"/>
              <a:gd name="connsiteY1" fmla="*/ 17635 h 444745"/>
              <a:gd name="connsiteX2" fmla="*/ 1028793 w 3207826"/>
              <a:gd name="connsiteY2" fmla="*/ 384070 h 444745"/>
              <a:gd name="connsiteX3" fmla="*/ 1775916 w 3207826"/>
              <a:gd name="connsiteY3" fmla="*/ 444530 h 444745"/>
              <a:gd name="connsiteX4" fmla="*/ 2949033 w 3207826"/>
              <a:gd name="connsiteY4" fmla="*/ 389321 h 444745"/>
              <a:gd name="connsiteX5" fmla="*/ 3207826 w 3207826"/>
              <a:gd name="connsiteY5" fmla="*/ 389321 h 444745"/>
              <a:gd name="connsiteX0" fmla="*/ 0 w 3207826"/>
              <a:gd name="connsiteY0" fmla="*/ 70069 h 446435"/>
              <a:gd name="connsiteX1" fmla="*/ 539714 w 3207826"/>
              <a:gd name="connsiteY1" fmla="*/ 17635 h 446435"/>
              <a:gd name="connsiteX2" fmla="*/ 1028793 w 3207826"/>
              <a:gd name="connsiteY2" fmla="*/ 384070 h 446435"/>
              <a:gd name="connsiteX3" fmla="*/ 1775916 w 3207826"/>
              <a:gd name="connsiteY3" fmla="*/ 444530 h 446435"/>
              <a:gd name="connsiteX4" fmla="*/ 2224414 w 3207826"/>
              <a:gd name="connsiteY4" fmla="*/ 432453 h 446435"/>
              <a:gd name="connsiteX5" fmla="*/ 3207826 w 3207826"/>
              <a:gd name="connsiteY5" fmla="*/ 389321 h 446435"/>
              <a:gd name="connsiteX0" fmla="*/ 0 w 2880022"/>
              <a:gd name="connsiteY0" fmla="*/ 70069 h 446435"/>
              <a:gd name="connsiteX1" fmla="*/ 539714 w 2880022"/>
              <a:gd name="connsiteY1" fmla="*/ 17635 h 446435"/>
              <a:gd name="connsiteX2" fmla="*/ 1028793 w 2880022"/>
              <a:gd name="connsiteY2" fmla="*/ 384070 h 446435"/>
              <a:gd name="connsiteX3" fmla="*/ 1775916 w 2880022"/>
              <a:gd name="connsiteY3" fmla="*/ 444530 h 446435"/>
              <a:gd name="connsiteX4" fmla="*/ 2224414 w 2880022"/>
              <a:gd name="connsiteY4" fmla="*/ 432453 h 446435"/>
              <a:gd name="connsiteX5" fmla="*/ 2880022 w 2880022"/>
              <a:gd name="connsiteY5" fmla="*/ 415200 h 446435"/>
              <a:gd name="connsiteX0" fmla="*/ 0 w 2880022"/>
              <a:gd name="connsiteY0" fmla="*/ 70069 h 446435"/>
              <a:gd name="connsiteX1" fmla="*/ 539714 w 2880022"/>
              <a:gd name="connsiteY1" fmla="*/ 17635 h 446435"/>
              <a:gd name="connsiteX2" fmla="*/ 1028793 w 2880022"/>
              <a:gd name="connsiteY2" fmla="*/ 384070 h 446435"/>
              <a:gd name="connsiteX3" fmla="*/ 1775916 w 2880022"/>
              <a:gd name="connsiteY3" fmla="*/ 444530 h 446435"/>
              <a:gd name="connsiteX4" fmla="*/ 2224414 w 2880022"/>
              <a:gd name="connsiteY4" fmla="*/ 432453 h 446435"/>
              <a:gd name="connsiteX5" fmla="*/ 2880022 w 2880022"/>
              <a:gd name="connsiteY5" fmla="*/ 389321 h 446435"/>
              <a:gd name="connsiteX0" fmla="*/ 0 w 2880022"/>
              <a:gd name="connsiteY0" fmla="*/ 70069 h 446435"/>
              <a:gd name="connsiteX1" fmla="*/ 539714 w 2880022"/>
              <a:gd name="connsiteY1" fmla="*/ 17635 h 446435"/>
              <a:gd name="connsiteX2" fmla="*/ 1028793 w 2880022"/>
              <a:gd name="connsiteY2" fmla="*/ 384070 h 446435"/>
              <a:gd name="connsiteX3" fmla="*/ 1775916 w 2880022"/>
              <a:gd name="connsiteY3" fmla="*/ 444530 h 446435"/>
              <a:gd name="connsiteX4" fmla="*/ 2224414 w 2880022"/>
              <a:gd name="connsiteY4" fmla="*/ 432453 h 446435"/>
              <a:gd name="connsiteX5" fmla="*/ 2880022 w 2880022"/>
              <a:gd name="connsiteY5" fmla="*/ 389321 h 446435"/>
              <a:gd name="connsiteX0" fmla="*/ 0 w 2880022"/>
              <a:gd name="connsiteY0" fmla="*/ 70069 h 446435"/>
              <a:gd name="connsiteX1" fmla="*/ 660484 w 2880022"/>
              <a:gd name="connsiteY1" fmla="*/ 17635 h 446435"/>
              <a:gd name="connsiteX2" fmla="*/ 1028793 w 2880022"/>
              <a:gd name="connsiteY2" fmla="*/ 384070 h 446435"/>
              <a:gd name="connsiteX3" fmla="*/ 1775916 w 2880022"/>
              <a:gd name="connsiteY3" fmla="*/ 444530 h 446435"/>
              <a:gd name="connsiteX4" fmla="*/ 2224414 w 2880022"/>
              <a:gd name="connsiteY4" fmla="*/ 432453 h 446435"/>
              <a:gd name="connsiteX5" fmla="*/ 2880022 w 2880022"/>
              <a:gd name="connsiteY5" fmla="*/ 389321 h 446435"/>
              <a:gd name="connsiteX0" fmla="*/ 0 w 2880022"/>
              <a:gd name="connsiteY0" fmla="*/ 73685 h 450051"/>
              <a:gd name="connsiteX1" fmla="*/ 660484 w 2880022"/>
              <a:gd name="connsiteY1" fmla="*/ 21251 h 450051"/>
              <a:gd name="connsiteX2" fmla="*/ 1028793 w 2880022"/>
              <a:gd name="connsiteY2" fmla="*/ 387686 h 450051"/>
              <a:gd name="connsiteX3" fmla="*/ 1775916 w 2880022"/>
              <a:gd name="connsiteY3" fmla="*/ 448146 h 450051"/>
              <a:gd name="connsiteX4" fmla="*/ 2224414 w 2880022"/>
              <a:gd name="connsiteY4" fmla="*/ 436069 h 450051"/>
              <a:gd name="connsiteX5" fmla="*/ 2880022 w 2880022"/>
              <a:gd name="connsiteY5" fmla="*/ 392937 h 450051"/>
              <a:gd name="connsiteX0" fmla="*/ 0 w 2880022"/>
              <a:gd name="connsiteY0" fmla="*/ 73685 h 450051"/>
              <a:gd name="connsiteX1" fmla="*/ 660484 w 2880022"/>
              <a:gd name="connsiteY1" fmla="*/ 21251 h 450051"/>
              <a:gd name="connsiteX2" fmla="*/ 1028793 w 2880022"/>
              <a:gd name="connsiteY2" fmla="*/ 387686 h 450051"/>
              <a:gd name="connsiteX3" fmla="*/ 1775916 w 2880022"/>
              <a:gd name="connsiteY3" fmla="*/ 448146 h 450051"/>
              <a:gd name="connsiteX4" fmla="*/ 2224414 w 2880022"/>
              <a:gd name="connsiteY4" fmla="*/ 436069 h 450051"/>
              <a:gd name="connsiteX5" fmla="*/ 2880022 w 2880022"/>
              <a:gd name="connsiteY5" fmla="*/ 392937 h 450051"/>
              <a:gd name="connsiteX0" fmla="*/ 0 w 2880022"/>
              <a:gd name="connsiteY0" fmla="*/ 73685 h 436069"/>
              <a:gd name="connsiteX1" fmla="*/ 660484 w 2880022"/>
              <a:gd name="connsiteY1" fmla="*/ 21251 h 436069"/>
              <a:gd name="connsiteX2" fmla="*/ 1028793 w 2880022"/>
              <a:gd name="connsiteY2" fmla="*/ 387686 h 436069"/>
              <a:gd name="connsiteX3" fmla="*/ 1715531 w 2880022"/>
              <a:gd name="connsiteY3" fmla="*/ 361882 h 436069"/>
              <a:gd name="connsiteX4" fmla="*/ 2224414 w 2880022"/>
              <a:gd name="connsiteY4" fmla="*/ 436069 h 436069"/>
              <a:gd name="connsiteX5" fmla="*/ 2880022 w 2880022"/>
              <a:gd name="connsiteY5" fmla="*/ 392937 h 436069"/>
              <a:gd name="connsiteX0" fmla="*/ 0 w 3043924"/>
              <a:gd name="connsiteY0" fmla="*/ 73685 h 617224"/>
              <a:gd name="connsiteX1" fmla="*/ 660484 w 3043924"/>
              <a:gd name="connsiteY1" fmla="*/ 21251 h 617224"/>
              <a:gd name="connsiteX2" fmla="*/ 1028793 w 3043924"/>
              <a:gd name="connsiteY2" fmla="*/ 387686 h 617224"/>
              <a:gd name="connsiteX3" fmla="*/ 1715531 w 3043924"/>
              <a:gd name="connsiteY3" fmla="*/ 361882 h 617224"/>
              <a:gd name="connsiteX4" fmla="*/ 2224414 w 3043924"/>
              <a:gd name="connsiteY4" fmla="*/ 436069 h 617224"/>
              <a:gd name="connsiteX5" fmla="*/ 3043924 w 3043924"/>
              <a:gd name="connsiteY5" fmla="*/ 617224 h 61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3924" h="617224">
                <a:moveTo>
                  <a:pt x="0" y="73685"/>
                </a:moveTo>
                <a:cubicBezTo>
                  <a:pt x="278296" y="47180"/>
                  <a:pt x="497645" y="-39709"/>
                  <a:pt x="660484" y="21251"/>
                </a:cubicBezTo>
                <a:cubicBezTo>
                  <a:pt x="823323" y="82211"/>
                  <a:pt x="852952" y="330914"/>
                  <a:pt x="1028793" y="387686"/>
                </a:cubicBezTo>
                <a:cubicBezTo>
                  <a:pt x="1204634" y="444458"/>
                  <a:pt x="1516261" y="353818"/>
                  <a:pt x="1715531" y="361882"/>
                </a:cubicBezTo>
                <a:cubicBezTo>
                  <a:pt x="1914801" y="369946"/>
                  <a:pt x="2224414" y="436069"/>
                  <a:pt x="2224414" y="436069"/>
                </a:cubicBezTo>
                <a:lnTo>
                  <a:pt x="3043924" y="617224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4" name="Forme libre 103"/>
          <p:cNvSpPr/>
          <p:nvPr/>
        </p:nvSpPr>
        <p:spPr>
          <a:xfrm>
            <a:off x="6345141" y="842838"/>
            <a:ext cx="2600258" cy="2941983"/>
          </a:xfrm>
          <a:custGeom>
            <a:avLst/>
            <a:gdLst>
              <a:gd name="connsiteX0" fmla="*/ 0 w 2600258"/>
              <a:gd name="connsiteY0" fmla="*/ 2941983 h 2941983"/>
              <a:gd name="connsiteX1" fmla="*/ 620202 w 2600258"/>
              <a:gd name="connsiteY1" fmla="*/ 2353586 h 2941983"/>
              <a:gd name="connsiteX2" fmla="*/ 1089329 w 2600258"/>
              <a:gd name="connsiteY2" fmla="*/ 2186609 h 2941983"/>
              <a:gd name="connsiteX3" fmla="*/ 1423283 w 2600258"/>
              <a:gd name="connsiteY3" fmla="*/ 2393343 h 2941983"/>
              <a:gd name="connsiteX4" fmla="*/ 1645920 w 2600258"/>
              <a:gd name="connsiteY4" fmla="*/ 2631882 h 2941983"/>
              <a:gd name="connsiteX5" fmla="*/ 1900362 w 2600258"/>
              <a:gd name="connsiteY5" fmla="*/ 2663687 h 2941983"/>
              <a:gd name="connsiteX6" fmla="*/ 2377440 w 2600258"/>
              <a:gd name="connsiteY6" fmla="*/ 2536466 h 2941983"/>
              <a:gd name="connsiteX7" fmla="*/ 2600076 w 2600258"/>
              <a:gd name="connsiteY7" fmla="*/ 2115047 h 2941983"/>
              <a:gd name="connsiteX8" fmla="*/ 2345635 w 2600258"/>
              <a:gd name="connsiteY8" fmla="*/ 1478943 h 2941983"/>
              <a:gd name="connsiteX9" fmla="*/ 1789043 w 2600258"/>
              <a:gd name="connsiteY9" fmla="*/ 1033670 h 2941983"/>
              <a:gd name="connsiteX10" fmla="*/ 1129085 w 2600258"/>
              <a:gd name="connsiteY10" fmla="*/ 421419 h 2941983"/>
              <a:gd name="connsiteX11" fmla="*/ 818984 w 2600258"/>
              <a:gd name="connsiteY11" fmla="*/ 0 h 2941983"/>
              <a:gd name="connsiteX12" fmla="*/ 818984 w 2600258"/>
              <a:gd name="connsiteY12" fmla="*/ 0 h 294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00258" h="2941983">
                <a:moveTo>
                  <a:pt x="0" y="2941983"/>
                </a:moveTo>
                <a:cubicBezTo>
                  <a:pt x="219323" y="2710732"/>
                  <a:pt x="438647" y="2479482"/>
                  <a:pt x="620202" y="2353586"/>
                </a:cubicBezTo>
                <a:cubicBezTo>
                  <a:pt x="801757" y="2227690"/>
                  <a:pt x="955482" y="2179983"/>
                  <a:pt x="1089329" y="2186609"/>
                </a:cubicBezTo>
                <a:cubicBezTo>
                  <a:pt x="1223176" y="2193235"/>
                  <a:pt x="1330518" y="2319131"/>
                  <a:pt x="1423283" y="2393343"/>
                </a:cubicBezTo>
                <a:cubicBezTo>
                  <a:pt x="1516048" y="2467555"/>
                  <a:pt x="1566407" y="2586825"/>
                  <a:pt x="1645920" y="2631882"/>
                </a:cubicBezTo>
                <a:cubicBezTo>
                  <a:pt x="1725433" y="2676939"/>
                  <a:pt x="1778442" y="2679590"/>
                  <a:pt x="1900362" y="2663687"/>
                </a:cubicBezTo>
                <a:cubicBezTo>
                  <a:pt x="2022282" y="2647784"/>
                  <a:pt x="2260821" y="2627906"/>
                  <a:pt x="2377440" y="2536466"/>
                </a:cubicBezTo>
                <a:cubicBezTo>
                  <a:pt x="2494059" y="2445026"/>
                  <a:pt x="2605377" y="2291301"/>
                  <a:pt x="2600076" y="2115047"/>
                </a:cubicBezTo>
                <a:cubicBezTo>
                  <a:pt x="2594775" y="1938793"/>
                  <a:pt x="2480807" y="1659172"/>
                  <a:pt x="2345635" y="1478943"/>
                </a:cubicBezTo>
                <a:cubicBezTo>
                  <a:pt x="2210463" y="1298713"/>
                  <a:pt x="1991801" y="1209924"/>
                  <a:pt x="1789043" y="1033670"/>
                </a:cubicBezTo>
                <a:cubicBezTo>
                  <a:pt x="1586285" y="857416"/>
                  <a:pt x="1290761" y="593697"/>
                  <a:pt x="1129085" y="421419"/>
                </a:cubicBezTo>
                <a:cubicBezTo>
                  <a:pt x="967409" y="249141"/>
                  <a:pt x="818984" y="0"/>
                  <a:pt x="818984" y="0"/>
                </a:cubicBezTo>
                <a:lnTo>
                  <a:pt x="818984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Forme libre 104"/>
          <p:cNvSpPr/>
          <p:nvPr/>
        </p:nvSpPr>
        <p:spPr>
          <a:xfrm>
            <a:off x="6909683" y="3498574"/>
            <a:ext cx="1702136" cy="2838616"/>
          </a:xfrm>
          <a:custGeom>
            <a:avLst/>
            <a:gdLst>
              <a:gd name="connsiteX0" fmla="*/ 1558456 w 1702136"/>
              <a:gd name="connsiteY0" fmla="*/ 0 h 2838616"/>
              <a:gd name="connsiteX1" fmla="*/ 1701580 w 1702136"/>
              <a:gd name="connsiteY1" fmla="*/ 278296 h 2838616"/>
              <a:gd name="connsiteX2" fmla="*/ 1606164 w 1702136"/>
              <a:gd name="connsiteY2" fmla="*/ 858741 h 2838616"/>
              <a:gd name="connsiteX3" fmla="*/ 1558456 w 1702136"/>
              <a:gd name="connsiteY3" fmla="*/ 1296063 h 2838616"/>
              <a:gd name="connsiteX4" fmla="*/ 1160891 w 1702136"/>
              <a:gd name="connsiteY4" fmla="*/ 1582309 h 2838616"/>
              <a:gd name="connsiteX5" fmla="*/ 532738 w 1702136"/>
              <a:gd name="connsiteY5" fmla="*/ 1741336 h 2838616"/>
              <a:gd name="connsiteX6" fmla="*/ 230588 w 1702136"/>
              <a:gd name="connsiteY6" fmla="*/ 2083242 h 2838616"/>
              <a:gd name="connsiteX7" fmla="*/ 0 w 1702136"/>
              <a:gd name="connsiteY7" fmla="*/ 2838616 h 2838616"/>
              <a:gd name="connsiteX8" fmla="*/ 0 w 1702136"/>
              <a:gd name="connsiteY8" fmla="*/ 2838616 h 283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2136" h="2838616">
                <a:moveTo>
                  <a:pt x="1558456" y="0"/>
                </a:moveTo>
                <a:cubicBezTo>
                  <a:pt x="1626042" y="67586"/>
                  <a:pt x="1693629" y="135173"/>
                  <a:pt x="1701580" y="278296"/>
                </a:cubicBezTo>
                <a:cubicBezTo>
                  <a:pt x="1709531" y="421419"/>
                  <a:pt x="1630018" y="689113"/>
                  <a:pt x="1606164" y="858741"/>
                </a:cubicBezTo>
                <a:cubicBezTo>
                  <a:pt x="1582310" y="1028369"/>
                  <a:pt x="1632668" y="1175468"/>
                  <a:pt x="1558456" y="1296063"/>
                </a:cubicBezTo>
                <a:cubicBezTo>
                  <a:pt x="1484244" y="1416658"/>
                  <a:pt x="1331844" y="1508097"/>
                  <a:pt x="1160891" y="1582309"/>
                </a:cubicBezTo>
                <a:cubicBezTo>
                  <a:pt x="989938" y="1656521"/>
                  <a:pt x="687788" y="1657847"/>
                  <a:pt x="532738" y="1741336"/>
                </a:cubicBezTo>
                <a:cubicBezTo>
                  <a:pt x="377687" y="1824825"/>
                  <a:pt x="319378" y="1900362"/>
                  <a:pt x="230588" y="2083242"/>
                </a:cubicBezTo>
                <a:cubicBezTo>
                  <a:pt x="141798" y="2266122"/>
                  <a:pt x="0" y="2838616"/>
                  <a:pt x="0" y="2838616"/>
                </a:cubicBezTo>
                <a:lnTo>
                  <a:pt x="0" y="2838616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fr-FR" dirty="0"/>
              <a:t>30/08/2016</a:t>
            </a:r>
          </a:p>
        </p:txBody>
      </p:sp>
      <p:sp>
        <p:nvSpPr>
          <p:cNvPr id="4" name="Forme libre : forme 3"/>
          <p:cNvSpPr/>
          <p:nvPr/>
        </p:nvSpPr>
        <p:spPr>
          <a:xfrm>
            <a:off x="9118121" y="655608"/>
            <a:ext cx="957532" cy="1212281"/>
          </a:xfrm>
          <a:custGeom>
            <a:avLst/>
            <a:gdLst>
              <a:gd name="connsiteX0" fmla="*/ 0 w 957532"/>
              <a:gd name="connsiteY0" fmla="*/ 1138686 h 1212281"/>
              <a:gd name="connsiteX1" fmla="*/ 483079 w 957532"/>
              <a:gd name="connsiteY1" fmla="*/ 1199071 h 1212281"/>
              <a:gd name="connsiteX2" fmla="*/ 819509 w 957532"/>
              <a:gd name="connsiteY2" fmla="*/ 914400 h 1212281"/>
              <a:gd name="connsiteX3" fmla="*/ 957532 w 957532"/>
              <a:gd name="connsiteY3" fmla="*/ 0 h 1212281"/>
              <a:gd name="connsiteX4" fmla="*/ 957532 w 957532"/>
              <a:gd name="connsiteY4" fmla="*/ 0 h 1212281"/>
              <a:gd name="connsiteX5" fmla="*/ 957532 w 957532"/>
              <a:gd name="connsiteY5" fmla="*/ 0 h 1212281"/>
              <a:gd name="connsiteX6" fmla="*/ 957532 w 957532"/>
              <a:gd name="connsiteY6" fmla="*/ 0 h 1212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7532" h="1212281">
                <a:moveTo>
                  <a:pt x="0" y="1138686"/>
                </a:moveTo>
                <a:cubicBezTo>
                  <a:pt x="173247" y="1187569"/>
                  <a:pt x="346494" y="1236452"/>
                  <a:pt x="483079" y="1199071"/>
                </a:cubicBezTo>
                <a:cubicBezTo>
                  <a:pt x="619664" y="1161690"/>
                  <a:pt x="740434" y="1114245"/>
                  <a:pt x="819509" y="914400"/>
                </a:cubicBezTo>
                <a:cubicBezTo>
                  <a:pt x="898585" y="714555"/>
                  <a:pt x="957532" y="0"/>
                  <a:pt x="957532" y="0"/>
                </a:cubicBezTo>
                <a:lnTo>
                  <a:pt x="957532" y="0"/>
                </a:lnTo>
                <a:lnTo>
                  <a:pt x="957532" y="0"/>
                </a:lnTo>
                <a:lnTo>
                  <a:pt x="957532" y="0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1" t="6942" r="9732" b="16537"/>
          <a:stretch/>
        </p:blipFill>
        <p:spPr>
          <a:xfrm>
            <a:off x="8072314" y="2323581"/>
            <a:ext cx="538427" cy="742658"/>
          </a:xfrm>
          <a:prstGeom prst="rect">
            <a:avLst/>
          </a:prstGeom>
        </p:spPr>
      </p:pic>
      <p:pic>
        <p:nvPicPr>
          <p:cNvPr id="85" name="Image 8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t="3142" r="14113" b="18922"/>
          <a:stretch/>
        </p:blipFill>
        <p:spPr>
          <a:xfrm>
            <a:off x="9829562" y="381668"/>
            <a:ext cx="608894" cy="749978"/>
          </a:xfrm>
          <a:prstGeom prst="rect">
            <a:avLst/>
          </a:prstGeom>
        </p:spPr>
      </p:pic>
      <p:pic>
        <p:nvPicPr>
          <p:cNvPr id="89" name="Image 8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5117" r="7577" b="20294"/>
          <a:stretch/>
        </p:blipFill>
        <p:spPr>
          <a:xfrm>
            <a:off x="6789624" y="49902"/>
            <a:ext cx="613740" cy="742199"/>
          </a:xfrm>
          <a:prstGeom prst="rect">
            <a:avLst/>
          </a:prstGeom>
        </p:spPr>
      </p:pic>
      <p:pic>
        <p:nvPicPr>
          <p:cNvPr id="90" name="Image 8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3" t="5000" r="10945" b="17000"/>
          <a:stretch/>
        </p:blipFill>
        <p:spPr>
          <a:xfrm>
            <a:off x="6071211" y="4430889"/>
            <a:ext cx="602416" cy="753021"/>
          </a:xfrm>
          <a:prstGeom prst="rect">
            <a:avLst/>
          </a:prstGeom>
        </p:spPr>
      </p:pic>
      <p:pic>
        <p:nvPicPr>
          <p:cNvPr id="92" name="Image 9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176" y="2016702"/>
            <a:ext cx="567611" cy="753021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4" t="7033" r="20076" b="25831"/>
          <a:stretch/>
        </p:blipFill>
        <p:spPr>
          <a:xfrm>
            <a:off x="5414891" y="715261"/>
            <a:ext cx="579816" cy="7497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505332" y="5373390"/>
            <a:ext cx="523543" cy="7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Rectangle 94"/>
          <p:cNvSpPr/>
          <p:nvPr/>
        </p:nvSpPr>
        <p:spPr>
          <a:xfrm>
            <a:off x="8546672" y="5138786"/>
            <a:ext cx="797454" cy="253556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Sud</a:t>
            </a:r>
          </a:p>
        </p:txBody>
      </p:sp>
      <p:sp>
        <p:nvSpPr>
          <p:cNvPr id="96" name="Rectangle 95"/>
          <p:cNvSpPr/>
          <p:nvPr/>
        </p:nvSpPr>
        <p:spPr>
          <a:xfrm>
            <a:off x="6063697" y="5186640"/>
            <a:ext cx="934517" cy="253556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>
                <a:latin typeface="+mj-lt"/>
              </a:rPr>
              <a:t>Sud-Ouest</a:t>
            </a:r>
            <a:endParaRPr lang="fr-FR" sz="14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061862" y="3073317"/>
            <a:ext cx="1158802" cy="265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Ouest-Centre</a:t>
            </a:r>
          </a:p>
        </p:txBody>
      </p:sp>
      <p:sp>
        <p:nvSpPr>
          <p:cNvPr id="99" name="Rectangle 98"/>
          <p:cNvSpPr/>
          <p:nvPr/>
        </p:nvSpPr>
        <p:spPr>
          <a:xfrm>
            <a:off x="4480374" y="1203341"/>
            <a:ext cx="934517" cy="265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Bretagne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261310" y="689909"/>
            <a:ext cx="722692" cy="414911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Ile de France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9729233" y="2283659"/>
            <a:ext cx="797454" cy="265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Est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9959702" y="4744602"/>
            <a:ext cx="971898" cy="265082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Centre-Est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9037883" y="850974"/>
            <a:ext cx="797454" cy="265080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+mj-lt"/>
              </a:rPr>
              <a:t>Nord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52093" y="4378120"/>
            <a:ext cx="596367" cy="75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8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4632</TotalTime>
  <Words>223</Words>
  <Application>Microsoft Office PowerPoint</Application>
  <PresentationFormat>Grand écran</PresentationFormat>
  <Paragraphs>82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Gill Sans MT Condensed</vt:lpstr>
      <vt:lpstr>Thème Office</vt:lpstr>
      <vt:lpstr>Evolution du réseau</vt:lpstr>
      <vt:lpstr>R2015</vt:lpstr>
      <vt:lpstr>R2016</vt:lpstr>
      <vt:lpstr>Pour 2017</vt:lpstr>
      <vt:lpstr>R2017</vt:lpstr>
      <vt:lpstr>R2017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JCHAPUIS</dc:creator>
  <cp:lastModifiedBy>MdeLaLaurencie</cp:lastModifiedBy>
  <cp:revision>97</cp:revision>
  <dcterms:created xsi:type="dcterms:W3CDTF">2016-01-06T15:28:01Z</dcterms:created>
  <dcterms:modified xsi:type="dcterms:W3CDTF">2017-01-09T09:58:23Z</dcterms:modified>
</cp:coreProperties>
</file>